
<file path=[Content_Types].xml><?xml version="1.0" encoding="utf-8"?>
<Types xmlns="http://schemas.openxmlformats.org/package/2006/content-types">
  <Default ContentType="image/jpeg" Extension="jpg"/>
  <Default ContentType="application/vnd.openxmlformats-officedocument.spreadsheetml.sheet" Extension="xlsx"/>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ms-office.chartcolorstyle+xml" PartName="/ppt/charts/colors1.xml"/>
  <Override ContentType="application/vnd.openxmlformats-officedocument.theme+xml" PartName="/ppt/theme/theme1.xml"/>
  <Override ContentType="application/vnd.openxmlformats-officedocument.theme+xml" PartName="/ppt/theme/theme2.xml"/>
  <Override ContentType="application/vnd.openxmlformats-officedocument.drawingml.chart+xml" PartName="/ppt/charts/chart1.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binary" PartName="/ppt/metadata"/>
  <Override ContentType="application/vnd.openxmlformats-officedocument.presentationml.notesMaster+xml" PartName="/ppt/notesMasters/notesMaster1.xml"/>
  <Override ContentType="application/vnd.ms-office.chartstyle+xml" PartName="/ppt/charts/style1.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GoogleSlidesCustomDataVersion2">
      <go:slidesCustomData xmlns:go="http://customooxmlschemas.google.com/" r:id="rId21" roundtripDataSignature="AMtx7miB0IQPbmC7HFmErUNvqHA/t2SWg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11" Type="http://schemas.openxmlformats.org/officeDocument/2006/relationships/slide" Target="slides/slide6.xml"/><Relationship Id="rId10" Type="http://schemas.openxmlformats.org/officeDocument/2006/relationships/slide" Target="slides/slide5.xml"/><Relationship Id="rId21" Type="http://customschemas.google.com/relationships/presentationmetadata" Target="metadata"/><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package" Target="../embeddings/Microsoft_Excel_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r>
              <a:rPr lang="en-US" dirty="0">
                <a:latin typeface="AU Passata"/>
              </a:rPr>
              <a:t>Satisfaction with mentor</a:t>
            </a:r>
          </a:p>
        </c:rich>
      </c:tx>
      <c:layout/>
      <c:overlay val="0"/>
      <c:spPr>
        <a:noFill/>
        <a:ln>
          <a:noFill/>
        </a:ln>
        <a:effectLst/>
      </c:spPr>
      <c:txPr>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endParaRPr lang="da-DK"/>
        </a:p>
      </c:txPr>
    </c:title>
    <c:autoTitleDeleted val="0"/>
    <c:plotArea>
      <c:layout/>
      <c:barChart>
        <c:barDir val="col"/>
        <c:grouping val="clustered"/>
        <c:varyColors val="0"/>
        <c:ser>
          <c:idx val="0"/>
          <c:order val="0"/>
          <c:tx>
            <c:strRef>
              <c:f>'Ark1'!$B$1</c:f>
              <c:strCache>
                <c:ptCount val="1"/>
                <c:pt idx="0">
                  <c:v>Satisfaction with mentor</c:v>
                </c:pt>
              </c:strCache>
            </c:strRef>
          </c:tx>
          <c:spPr>
            <a:gradFill rotWithShape="1">
              <a:gsLst>
                <a:gs pos="0">
                  <a:schemeClr val="dk1">
                    <a:tint val="88500"/>
                    <a:shade val="51000"/>
                    <a:satMod val="130000"/>
                  </a:schemeClr>
                </a:gs>
                <a:gs pos="80000">
                  <a:schemeClr val="dk1">
                    <a:tint val="88500"/>
                    <a:shade val="93000"/>
                    <a:satMod val="130000"/>
                  </a:schemeClr>
                </a:gs>
                <a:gs pos="100000">
                  <a:schemeClr val="dk1">
                    <a:tint val="88500"/>
                    <a:shade val="94000"/>
                    <a:satMod val="135000"/>
                  </a:schemeClr>
                </a:gs>
              </a:gsLst>
              <a:lin ang="16200000" scaled="0"/>
            </a:gradFill>
            <a:ln>
              <a:noFill/>
            </a:ln>
            <a:effectLst>
              <a:outerShdw blurRad="40000" dist="23000" dir="5400000" rotWithShape="0">
                <a:srgbClr val="000000">
                  <a:alpha val="35000"/>
                </a:srgbClr>
              </a:outerShdw>
            </a:effectLst>
          </c:spPr>
          <c:invertIfNegative val="0"/>
          <c:cat>
            <c:numRef>
              <c:f>'Ark1'!$A$2:$A$6</c:f>
              <c:numCache>
                <c:formatCode>General</c:formatCode>
                <c:ptCount val="5"/>
                <c:pt idx="0">
                  <c:v>1</c:v>
                </c:pt>
                <c:pt idx="1">
                  <c:v>2</c:v>
                </c:pt>
                <c:pt idx="2">
                  <c:v>3</c:v>
                </c:pt>
                <c:pt idx="3">
                  <c:v>4</c:v>
                </c:pt>
                <c:pt idx="4">
                  <c:v>5</c:v>
                </c:pt>
              </c:numCache>
            </c:numRef>
          </c:cat>
          <c:val>
            <c:numRef>
              <c:f>'Ark1'!$B$2:$B$6</c:f>
              <c:numCache>
                <c:formatCode>General</c:formatCode>
                <c:ptCount val="5"/>
                <c:pt idx="0">
                  <c:v>0</c:v>
                </c:pt>
                <c:pt idx="1">
                  <c:v>0</c:v>
                </c:pt>
                <c:pt idx="2">
                  <c:v>3</c:v>
                </c:pt>
                <c:pt idx="3">
                  <c:v>7</c:v>
                </c:pt>
                <c:pt idx="4">
                  <c:v>4</c:v>
                </c:pt>
              </c:numCache>
            </c:numRef>
          </c:val>
          <c:extLst>
            <c:ext xmlns:c16="http://schemas.microsoft.com/office/drawing/2014/chart" uri="{C3380CC4-5D6E-409C-BE32-E72D297353CC}">
              <c16:uniqueId val="{00000000-E358-450F-93AC-0B8FF9FB1496}"/>
            </c:ext>
          </c:extLst>
        </c:ser>
        <c:dLbls>
          <c:showLegendKey val="0"/>
          <c:showVal val="0"/>
          <c:showCatName val="0"/>
          <c:showSerName val="0"/>
          <c:showPercent val="0"/>
          <c:showBubbleSize val="0"/>
        </c:dLbls>
        <c:gapWidth val="100"/>
        <c:overlap val="-24"/>
        <c:axId val="905627424"/>
        <c:axId val="919612608"/>
      </c:barChart>
      <c:catAx>
        <c:axId val="905627424"/>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2"/>
                </a:solidFill>
                <a:latin typeface="AU Passata"/>
                <a:ea typeface="+mn-ea"/>
                <a:cs typeface="+mn-cs"/>
              </a:defRPr>
            </a:pPr>
            <a:endParaRPr lang="da-DK"/>
          </a:p>
        </c:txPr>
        <c:crossAx val="919612608"/>
        <c:crosses val="autoZero"/>
        <c:auto val="1"/>
        <c:lblAlgn val="ctr"/>
        <c:lblOffset val="100"/>
        <c:noMultiLvlLbl val="0"/>
      </c:catAx>
      <c:valAx>
        <c:axId val="919612608"/>
        <c:scaling>
          <c:orientation val="minMax"/>
        </c:scaling>
        <c:delete val="1"/>
        <c:axPos val="l"/>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crossAx val="905627424"/>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da-DK"/>
    </a:p>
  </c:txPr>
  <c:externalData r:id="rId3">
    <c:autoUpdate val="0"/>
  </c:externalData>
</c:chartSpace>
</file>

<file path=ppt/charts/colors1.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style1.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0" name="Google Shape;60;p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171450" lvl="0" marL="171450" rtl="0" algn="l">
              <a:spcBef>
                <a:spcPts val="0"/>
              </a:spcBef>
              <a:spcAft>
                <a:spcPts val="0"/>
              </a:spcAft>
              <a:buClr>
                <a:schemeClr val="dk1"/>
              </a:buClr>
              <a:buSzPts val="1200"/>
              <a:buFont typeface="Arial"/>
              <a:buChar char="•"/>
            </a:pPr>
            <a:r>
              <a:rPr lang="en-GB"/>
              <a:t>Hey Everybody! This is Thomas and my name is Anders and we are from the Science Mentor program at iNANO. We have the pleasure of finishing off with a short presentation this afternoon before we leave for dinner.</a:t>
            </a:r>
            <a:endParaRPr/>
          </a:p>
          <a:p>
            <a:pPr indent="-95250" lvl="0" marL="171450" rtl="0" algn="l">
              <a:spcBef>
                <a:spcPts val="0"/>
              </a:spcBef>
              <a:spcAft>
                <a:spcPts val="0"/>
              </a:spcAft>
              <a:buClr>
                <a:schemeClr val="dk1"/>
              </a:buClr>
              <a:buSzPts val="1200"/>
              <a:buFont typeface="Arial"/>
              <a:buNone/>
            </a:pPr>
            <a:r>
              <a:t/>
            </a:r>
            <a:endParaRPr/>
          </a:p>
          <a:p>
            <a:pPr indent="-171450" lvl="0" marL="171450" rtl="0" algn="l">
              <a:spcBef>
                <a:spcPts val="0"/>
              </a:spcBef>
              <a:spcAft>
                <a:spcPts val="0"/>
              </a:spcAft>
              <a:buClr>
                <a:schemeClr val="dk1"/>
              </a:buClr>
              <a:buSzPts val="1200"/>
              <a:buFont typeface="Arial"/>
              <a:buChar char="•"/>
            </a:pPr>
            <a:r>
              <a:rPr lang="en-GB"/>
              <a:t>If you are a part B phd student at iNANO or soon to become one, you are probably wondering about the same two things that I am constantly thinking about:</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61" name="Google Shape;61;p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4" name="Google Shape;154;p1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The next step in the application process is just to fill in a simple form where you put in general information about yourself. I’ve put in some details for me – this takes no more than a few minutes.</a:t>
            </a:r>
            <a:endParaRPr/>
          </a:p>
        </p:txBody>
      </p:sp>
      <p:sp>
        <p:nvSpPr>
          <p:cNvPr id="155" name="Google Shape;155;p1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3" name="Google Shape;163;p1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The next step in the application process is just to fill in a simple form where you put in general information about yourself. I’ve put in some details for me – this takes no more than a few minutes.</a:t>
            </a:r>
            <a:endParaRPr/>
          </a:p>
        </p:txBody>
      </p:sp>
      <p:sp>
        <p:nvSpPr>
          <p:cNvPr id="164" name="Google Shape;164;p1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0" name="Google Shape;170;p1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171450" lvl="0" marL="171450" rtl="0" algn="l">
              <a:spcBef>
                <a:spcPts val="0"/>
              </a:spcBef>
              <a:spcAft>
                <a:spcPts val="0"/>
              </a:spcAft>
              <a:buClr>
                <a:schemeClr val="dk1"/>
              </a:buClr>
              <a:buSzPts val="1200"/>
              <a:buFont typeface="Arial"/>
              <a:buChar char="•"/>
            </a:pPr>
            <a:r>
              <a:rPr lang="en-GB"/>
              <a:t>In addition to the form, you should send a motivational letter no longer than one page. It should include a short description of yourself and some thoughts on what your expectations are and what you want to get out of participating in the science mentor program. You should also include a photo of yourself.</a:t>
            </a:r>
            <a:endParaRPr/>
          </a:p>
          <a:p>
            <a:pPr indent="-95250" lvl="0" marL="171450" rtl="0" algn="l">
              <a:spcBef>
                <a:spcPts val="0"/>
              </a:spcBef>
              <a:spcAft>
                <a:spcPts val="0"/>
              </a:spcAft>
              <a:buClr>
                <a:schemeClr val="dk1"/>
              </a:buClr>
              <a:buSzPts val="1200"/>
              <a:buFont typeface="Arial"/>
              <a:buNone/>
            </a:pPr>
            <a:r>
              <a:t/>
            </a:r>
            <a:endParaRPr/>
          </a:p>
          <a:p>
            <a:pPr indent="-171450" lvl="0" marL="171450" rtl="0" algn="l">
              <a:spcBef>
                <a:spcPts val="0"/>
              </a:spcBef>
              <a:spcAft>
                <a:spcPts val="0"/>
              </a:spcAft>
              <a:buClr>
                <a:schemeClr val="dk1"/>
              </a:buClr>
              <a:buSzPts val="1200"/>
              <a:buFont typeface="Arial"/>
              <a:buChar char="•"/>
            </a:pPr>
            <a:r>
              <a:rPr lang="en-GB"/>
              <a:t>Please also notice that this motivational letter will be forwarded to your mentor before the first meeting. This is just for the mentor to be prepared in the best way.</a:t>
            </a:r>
            <a:endParaRPr/>
          </a:p>
        </p:txBody>
      </p:sp>
      <p:sp>
        <p:nvSpPr>
          <p:cNvPr id="171" name="Google Shape;171;p1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8" name="Google Shape;178;p1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The next step in the application process is just to fill in a simple form where you put in general information about yourself. I’ve put in some details for me – this takes no more than a few minutes.</a:t>
            </a:r>
            <a:endParaRPr/>
          </a:p>
        </p:txBody>
      </p:sp>
      <p:sp>
        <p:nvSpPr>
          <p:cNvPr id="179" name="Google Shape;179;p1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7" name="Google Shape;187;p1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Thank you for sharing that with us Sarah</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We are always told to deliver a take home message when speaking at iNANO venues. So here it is ☺</a:t>
            </a:r>
            <a:endParaRPr/>
          </a:p>
          <a:p>
            <a:pPr indent="0" lvl="0" marL="0" rtl="0" algn="l">
              <a:spcBef>
                <a:spcPts val="0"/>
              </a:spcBef>
              <a:spcAft>
                <a:spcPts val="0"/>
              </a:spcAft>
              <a:buNone/>
            </a:pPr>
            <a:r>
              <a:t/>
            </a:r>
            <a:endParaRPr/>
          </a:p>
          <a:p>
            <a:pPr indent="-171450" lvl="0" marL="171450" rtl="0" algn="l">
              <a:spcBef>
                <a:spcPts val="0"/>
              </a:spcBef>
              <a:spcAft>
                <a:spcPts val="0"/>
              </a:spcAft>
              <a:buClr>
                <a:schemeClr val="dk1"/>
              </a:buClr>
              <a:buSzPts val="1200"/>
              <a:buFont typeface="Arial"/>
              <a:buChar char="•"/>
            </a:pPr>
            <a:r>
              <a:rPr lang="en-GB"/>
              <a:t>The science Mentor program is for part B students who wants a mentor in an industrial company.</a:t>
            </a:r>
            <a:endParaRPr/>
          </a:p>
          <a:p>
            <a:pPr indent="-171450" lvl="0" marL="171450" rtl="0" algn="l">
              <a:spcBef>
                <a:spcPts val="0"/>
              </a:spcBef>
              <a:spcAft>
                <a:spcPts val="0"/>
              </a:spcAft>
              <a:buClr>
                <a:schemeClr val="dk1"/>
              </a:buClr>
              <a:buSzPts val="1200"/>
              <a:buFont typeface="Arial"/>
              <a:buChar char="•"/>
            </a:pPr>
            <a:r>
              <a:rPr lang="en-GB"/>
              <a:t>It is easy to apply, just fill in a form and write a letter– and you will get much more in return for that small investment.</a:t>
            </a:r>
            <a:endParaRPr/>
          </a:p>
          <a:p>
            <a:pPr indent="-171450" lvl="0" marL="171450" rtl="0" algn="l">
              <a:spcBef>
                <a:spcPts val="0"/>
              </a:spcBef>
              <a:spcAft>
                <a:spcPts val="0"/>
              </a:spcAft>
              <a:buClr>
                <a:schemeClr val="dk1"/>
              </a:buClr>
              <a:buSzPts val="1200"/>
              <a:buFont typeface="Arial"/>
              <a:buChar char="•"/>
            </a:pPr>
            <a:r>
              <a:rPr lang="en-GB"/>
              <a:t>And finally the deadline for application is 1</a:t>
            </a:r>
            <a:r>
              <a:rPr baseline="30000" lang="en-GB"/>
              <a:t>st</a:t>
            </a:r>
            <a:r>
              <a:rPr lang="en-GB"/>
              <a:t> of november.</a:t>
            </a:r>
            <a:endParaRPr/>
          </a:p>
          <a:p>
            <a:pPr indent="-95250" lvl="0" marL="171450" rtl="0" algn="l">
              <a:spcBef>
                <a:spcPts val="0"/>
              </a:spcBef>
              <a:spcAft>
                <a:spcPts val="0"/>
              </a:spcAft>
              <a:buClr>
                <a:schemeClr val="dk1"/>
              </a:buClr>
              <a:buSzPts val="1200"/>
              <a:buFont typeface="Arial"/>
              <a:buNone/>
            </a:pPr>
            <a:r>
              <a:t/>
            </a:r>
            <a:endParaRPr/>
          </a:p>
          <a:p>
            <a:pPr indent="0" lvl="0" marL="0" rtl="0" algn="l">
              <a:spcBef>
                <a:spcPts val="0"/>
              </a:spcBef>
              <a:spcAft>
                <a:spcPts val="0"/>
              </a:spcAft>
              <a:buClr>
                <a:schemeClr val="dk1"/>
              </a:buClr>
              <a:buSzPts val="1200"/>
              <a:buFont typeface="Arial"/>
              <a:buNone/>
            </a:pPr>
            <a:r>
              <a:rPr lang="en-GB"/>
              <a:t>If you have any question about the science mentor program please do not hesitate to ask Thomas or me here at the autumn school or at the university. You can also send us an e-mail on mentor@inano.au.dk.</a:t>
            </a:r>
            <a:endParaRPr/>
          </a:p>
          <a:p>
            <a:pPr indent="0" lvl="0" marL="0" rtl="0" algn="l">
              <a:spcBef>
                <a:spcPts val="0"/>
              </a:spcBef>
              <a:spcAft>
                <a:spcPts val="0"/>
              </a:spcAft>
              <a:buClr>
                <a:schemeClr val="dk1"/>
              </a:buClr>
              <a:buSzPts val="1200"/>
              <a:buFont typeface="Arial"/>
              <a:buNone/>
            </a:pPr>
            <a:r>
              <a:t/>
            </a:r>
            <a:endParaRPr/>
          </a:p>
          <a:p>
            <a:pPr indent="0" lvl="0" marL="0" rtl="0" algn="l">
              <a:spcBef>
                <a:spcPts val="0"/>
              </a:spcBef>
              <a:spcAft>
                <a:spcPts val="0"/>
              </a:spcAft>
              <a:buClr>
                <a:schemeClr val="dk1"/>
              </a:buClr>
              <a:buSzPts val="1200"/>
              <a:buFont typeface="Arial"/>
              <a:buNone/>
            </a:pPr>
            <a:r>
              <a:rPr lang="en-GB"/>
              <a:t>Thank you for your attention!</a:t>
            </a:r>
            <a:endParaRPr/>
          </a:p>
          <a:p>
            <a:pPr indent="-95250" lvl="0" marL="171450" rtl="0" algn="l">
              <a:spcBef>
                <a:spcPts val="0"/>
              </a:spcBef>
              <a:spcAft>
                <a:spcPts val="0"/>
              </a:spcAft>
              <a:buClr>
                <a:schemeClr val="dk1"/>
              </a:buClr>
              <a:buSzPts val="1200"/>
              <a:buFont typeface="Arial"/>
              <a:buNone/>
            </a:pPr>
            <a:r>
              <a:t/>
            </a:r>
            <a:endParaRPr/>
          </a:p>
          <a:p>
            <a:pPr indent="-95250" lvl="0" marL="171450" rtl="0" algn="l">
              <a:spcBef>
                <a:spcPts val="0"/>
              </a:spcBef>
              <a:spcAft>
                <a:spcPts val="0"/>
              </a:spcAft>
              <a:buClr>
                <a:schemeClr val="dk1"/>
              </a:buClr>
              <a:buSzPts val="1200"/>
              <a:buFont typeface="Arial"/>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88" name="Google Shape;188;p1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1" name="Google Shape;201;p1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The next step in the application process is just to fill in a simple form where you put in general information about yourself. I’ve put in some details for me – this takes no more than a few minutes.</a:t>
            </a:r>
            <a:endParaRPr/>
          </a:p>
        </p:txBody>
      </p:sp>
      <p:sp>
        <p:nvSpPr>
          <p:cNvPr id="202" name="Google Shape;202;p1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8" name="Google Shape;68;p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171450" lvl="0" marL="171450" rtl="0" algn="l">
              <a:spcBef>
                <a:spcPts val="0"/>
              </a:spcBef>
              <a:spcAft>
                <a:spcPts val="0"/>
              </a:spcAft>
              <a:buClr>
                <a:schemeClr val="dk1"/>
              </a:buClr>
              <a:buSzPts val="1200"/>
              <a:buFont typeface="Arial"/>
              <a:buChar char="•"/>
            </a:pPr>
            <a:r>
              <a:rPr lang="en-GB"/>
              <a:t>So if you have not heard about the science mentor program before, we will just quickly go through the most important points.</a:t>
            </a:r>
            <a:endParaRPr/>
          </a:p>
          <a:p>
            <a:pPr indent="-95250" lvl="0" marL="171450" rtl="0" algn="l">
              <a:spcBef>
                <a:spcPts val="0"/>
              </a:spcBef>
              <a:spcAft>
                <a:spcPts val="0"/>
              </a:spcAft>
              <a:buClr>
                <a:schemeClr val="dk1"/>
              </a:buClr>
              <a:buSzPts val="1200"/>
              <a:buFont typeface="Arial"/>
              <a:buNone/>
            </a:pPr>
            <a:r>
              <a:t/>
            </a:r>
            <a:endParaRPr/>
          </a:p>
          <a:p>
            <a:pPr indent="-171450" lvl="0" marL="171450" rtl="0" algn="l">
              <a:spcBef>
                <a:spcPts val="0"/>
              </a:spcBef>
              <a:spcAft>
                <a:spcPts val="0"/>
              </a:spcAft>
              <a:buClr>
                <a:schemeClr val="dk1"/>
              </a:buClr>
              <a:buSzPts val="1200"/>
              <a:buFont typeface="Arial"/>
              <a:buChar char="•"/>
            </a:pPr>
            <a:r>
              <a:rPr lang="en-GB"/>
              <a:t>With the science mentor program you can get a mentor in an industrial company here in Denmark.</a:t>
            </a:r>
            <a:endParaRPr/>
          </a:p>
          <a:p>
            <a:pPr indent="-95250" lvl="0" marL="171450" rtl="0" algn="l">
              <a:spcBef>
                <a:spcPts val="0"/>
              </a:spcBef>
              <a:spcAft>
                <a:spcPts val="0"/>
              </a:spcAft>
              <a:buClr>
                <a:schemeClr val="dk1"/>
              </a:buClr>
              <a:buSzPts val="1200"/>
              <a:buFont typeface="Arial"/>
              <a:buNone/>
            </a:pPr>
            <a:r>
              <a:t/>
            </a:r>
            <a:endParaRPr/>
          </a:p>
          <a:p>
            <a:pPr indent="-171450" lvl="0" marL="171450" rtl="0" algn="l">
              <a:spcBef>
                <a:spcPts val="0"/>
              </a:spcBef>
              <a:spcAft>
                <a:spcPts val="0"/>
              </a:spcAft>
              <a:buClr>
                <a:schemeClr val="dk1"/>
              </a:buClr>
              <a:buSzPts val="1200"/>
              <a:buFont typeface="Arial"/>
              <a:buChar char="•"/>
            </a:pPr>
            <a:r>
              <a:rPr lang="en-GB"/>
              <a:t>And a mentor is a person who has been working outside the University in a job that you find interesting.</a:t>
            </a:r>
            <a:endParaRPr/>
          </a:p>
          <a:p>
            <a:pPr indent="-95250" lvl="0" marL="171450" rtl="0" algn="l">
              <a:spcBef>
                <a:spcPts val="0"/>
              </a:spcBef>
              <a:spcAft>
                <a:spcPts val="0"/>
              </a:spcAft>
              <a:buClr>
                <a:schemeClr val="dk1"/>
              </a:buClr>
              <a:buSzPts val="1200"/>
              <a:buFont typeface="Arial"/>
              <a:buNone/>
            </a:pPr>
            <a:r>
              <a:t/>
            </a:r>
            <a:endParaRPr/>
          </a:p>
          <a:p>
            <a:pPr indent="-171450" lvl="0" marL="171450" rtl="0" algn="l">
              <a:spcBef>
                <a:spcPts val="0"/>
              </a:spcBef>
              <a:spcAft>
                <a:spcPts val="0"/>
              </a:spcAft>
              <a:buClr>
                <a:schemeClr val="dk1"/>
              </a:buClr>
              <a:buSzPts val="1200"/>
              <a:buFont typeface="Arial"/>
              <a:buChar char="•"/>
            </a:pPr>
            <a:r>
              <a:rPr lang="en-GB"/>
              <a:t>If you apply for the mentor program you will get 3 meetings with your mentor. Here you can discuss career choices, talk about the daily work in the company and get valuable advices from your mentor.</a:t>
            </a:r>
            <a:endParaRPr/>
          </a:p>
          <a:p>
            <a:pPr indent="-95250" lvl="0" marL="171450" rtl="0" algn="l">
              <a:spcBef>
                <a:spcPts val="0"/>
              </a:spcBef>
              <a:spcAft>
                <a:spcPts val="0"/>
              </a:spcAft>
              <a:buClr>
                <a:schemeClr val="dk1"/>
              </a:buClr>
              <a:buSzPts val="1200"/>
              <a:buFont typeface="Arial"/>
              <a:buNone/>
            </a:pPr>
            <a:r>
              <a:t/>
            </a:r>
            <a:endParaRPr/>
          </a:p>
          <a:p>
            <a:pPr indent="-171450" lvl="0" marL="171450" rtl="0" algn="l">
              <a:spcBef>
                <a:spcPts val="0"/>
              </a:spcBef>
              <a:spcAft>
                <a:spcPts val="0"/>
              </a:spcAft>
              <a:buClr>
                <a:schemeClr val="dk1"/>
              </a:buClr>
              <a:buSzPts val="1200"/>
              <a:buFont typeface="Arial"/>
              <a:buChar char="•"/>
            </a:pPr>
            <a:r>
              <a:rPr lang="en-GB"/>
              <a:t>The match between you and your mentor will be done by us according to your scientific interests and the type of position you look for. You can for example be matched with a researcher or an administrative mentor depending on your preferences.</a:t>
            </a:r>
            <a:endParaRPr/>
          </a:p>
          <a:p>
            <a:pPr indent="-95250" lvl="0" marL="171450" rtl="0" algn="l">
              <a:spcBef>
                <a:spcPts val="0"/>
              </a:spcBef>
              <a:spcAft>
                <a:spcPts val="0"/>
              </a:spcAft>
              <a:buClr>
                <a:schemeClr val="dk1"/>
              </a:buClr>
              <a:buSzPts val="1200"/>
              <a:buFont typeface="Arial"/>
              <a:buNone/>
            </a:pPr>
            <a:r>
              <a:t/>
            </a:r>
            <a:endParaRPr/>
          </a:p>
          <a:p>
            <a:pPr indent="-171450" lvl="0" marL="171450" rtl="0" algn="l">
              <a:spcBef>
                <a:spcPts val="0"/>
              </a:spcBef>
              <a:spcAft>
                <a:spcPts val="0"/>
              </a:spcAft>
              <a:buClr>
                <a:schemeClr val="dk1"/>
              </a:buClr>
              <a:buSzPts val="1200"/>
              <a:buFont typeface="Arial"/>
              <a:buChar char="•"/>
            </a:pPr>
            <a:r>
              <a:rPr lang="en-GB"/>
              <a:t>This gives you an exclusive opportunity to experience your dream job before you get your degree and to build up a network at a potential future employer.</a:t>
            </a:r>
            <a:endParaRPr/>
          </a:p>
        </p:txBody>
      </p:sp>
      <p:sp>
        <p:nvSpPr>
          <p:cNvPr id="69" name="Google Shape;69;p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6" name="Google Shape;76;p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171450" lvl="0" marL="171450" rtl="0" algn="l">
              <a:spcBef>
                <a:spcPts val="0"/>
              </a:spcBef>
              <a:spcAft>
                <a:spcPts val="0"/>
              </a:spcAft>
              <a:buClr>
                <a:schemeClr val="dk1"/>
              </a:buClr>
              <a:buSzPts val="1200"/>
              <a:buFont typeface="Arial"/>
              <a:buChar char="•"/>
            </a:pPr>
            <a:r>
              <a:rPr lang="en-GB"/>
              <a:t>So if you have not heard about the science mentor program before, we will just quickly go through the most important points.</a:t>
            </a:r>
            <a:endParaRPr/>
          </a:p>
          <a:p>
            <a:pPr indent="-95250" lvl="0" marL="171450" rtl="0" algn="l">
              <a:spcBef>
                <a:spcPts val="0"/>
              </a:spcBef>
              <a:spcAft>
                <a:spcPts val="0"/>
              </a:spcAft>
              <a:buClr>
                <a:schemeClr val="dk1"/>
              </a:buClr>
              <a:buSzPts val="1200"/>
              <a:buFont typeface="Arial"/>
              <a:buNone/>
            </a:pPr>
            <a:r>
              <a:t/>
            </a:r>
            <a:endParaRPr/>
          </a:p>
          <a:p>
            <a:pPr indent="-171450" lvl="0" marL="171450" rtl="0" algn="l">
              <a:spcBef>
                <a:spcPts val="0"/>
              </a:spcBef>
              <a:spcAft>
                <a:spcPts val="0"/>
              </a:spcAft>
              <a:buClr>
                <a:schemeClr val="dk1"/>
              </a:buClr>
              <a:buSzPts val="1200"/>
              <a:buFont typeface="Arial"/>
              <a:buChar char="•"/>
            </a:pPr>
            <a:r>
              <a:rPr lang="en-GB"/>
              <a:t>With the science mentor program you can get a mentor in an industrial company here in Denmark.</a:t>
            </a:r>
            <a:endParaRPr/>
          </a:p>
          <a:p>
            <a:pPr indent="-95250" lvl="0" marL="171450" rtl="0" algn="l">
              <a:spcBef>
                <a:spcPts val="0"/>
              </a:spcBef>
              <a:spcAft>
                <a:spcPts val="0"/>
              </a:spcAft>
              <a:buClr>
                <a:schemeClr val="dk1"/>
              </a:buClr>
              <a:buSzPts val="1200"/>
              <a:buFont typeface="Arial"/>
              <a:buNone/>
            </a:pPr>
            <a:r>
              <a:t/>
            </a:r>
            <a:endParaRPr/>
          </a:p>
          <a:p>
            <a:pPr indent="-171450" lvl="0" marL="171450" rtl="0" algn="l">
              <a:spcBef>
                <a:spcPts val="0"/>
              </a:spcBef>
              <a:spcAft>
                <a:spcPts val="0"/>
              </a:spcAft>
              <a:buClr>
                <a:schemeClr val="dk1"/>
              </a:buClr>
              <a:buSzPts val="1200"/>
              <a:buFont typeface="Arial"/>
              <a:buChar char="•"/>
            </a:pPr>
            <a:r>
              <a:rPr lang="en-GB"/>
              <a:t>And a mentor is a person who has been working outside the University in a job that you find interesting.</a:t>
            </a:r>
            <a:endParaRPr/>
          </a:p>
          <a:p>
            <a:pPr indent="-95250" lvl="0" marL="171450" rtl="0" algn="l">
              <a:spcBef>
                <a:spcPts val="0"/>
              </a:spcBef>
              <a:spcAft>
                <a:spcPts val="0"/>
              </a:spcAft>
              <a:buClr>
                <a:schemeClr val="dk1"/>
              </a:buClr>
              <a:buSzPts val="1200"/>
              <a:buFont typeface="Arial"/>
              <a:buNone/>
            </a:pPr>
            <a:r>
              <a:t/>
            </a:r>
            <a:endParaRPr/>
          </a:p>
          <a:p>
            <a:pPr indent="-171450" lvl="0" marL="171450" rtl="0" algn="l">
              <a:spcBef>
                <a:spcPts val="0"/>
              </a:spcBef>
              <a:spcAft>
                <a:spcPts val="0"/>
              </a:spcAft>
              <a:buClr>
                <a:schemeClr val="dk1"/>
              </a:buClr>
              <a:buSzPts val="1200"/>
              <a:buFont typeface="Arial"/>
              <a:buChar char="•"/>
            </a:pPr>
            <a:r>
              <a:rPr lang="en-GB"/>
              <a:t>If you apply for the mentor program you will get 3 meetings with your mentor. Here you can discuss career choices, talk about the daily work in the company and get valuable advices from your mentor.</a:t>
            </a:r>
            <a:endParaRPr/>
          </a:p>
          <a:p>
            <a:pPr indent="-95250" lvl="0" marL="171450" rtl="0" algn="l">
              <a:spcBef>
                <a:spcPts val="0"/>
              </a:spcBef>
              <a:spcAft>
                <a:spcPts val="0"/>
              </a:spcAft>
              <a:buClr>
                <a:schemeClr val="dk1"/>
              </a:buClr>
              <a:buSzPts val="1200"/>
              <a:buFont typeface="Arial"/>
              <a:buNone/>
            </a:pPr>
            <a:r>
              <a:t/>
            </a:r>
            <a:endParaRPr/>
          </a:p>
          <a:p>
            <a:pPr indent="-171450" lvl="0" marL="171450" rtl="0" algn="l">
              <a:spcBef>
                <a:spcPts val="0"/>
              </a:spcBef>
              <a:spcAft>
                <a:spcPts val="0"/>
              </a:spcAft>
              <a:buClr>
                <a:schemeClr val="dk1"/>
              </a:buClr>
              <a:buSzPts val="1200"/>
              <a:buFont typeface="Arial"/>
              <a:buChar char="•"/>
            </a:pPr>
            <a:r>
              <a:rPr lang="en-GB"/>
              <a:t>The match between you and your mentor will be done by us according to your scientific interests and the type of position you look for. You can for example be matched with a researcher or an administrative mentor depending on your preferences.</a:t>
            </a:r>
            <a:endParaRPr/>
          </a:p>
          <a:p>
            <a:pPr indent="-95250" lvl="0" marL="171450" rtl="0" algn="l">
              <a:spcBef>
                <a:spcPts val="0"/>
              </a:spcBef>
              <a:spcAft>
                <a:spcPts val="0"/>
              </a:spcAft>
              <a:buClr>
                <a:schemeClr val="dk1"/>
              </a:buClr>
              <a:buSzPts val="1200"/>
              <a:buFont typeface="Arial"/>
              <a:buNone/>
            </a:pPr>
            <a:r>
              <a:t/>
            </a:r>
            <a:endParaRPr/>
          </a:p>
          <a:p>
            <a:pPr indent="-171450" lvl="0" marL="171450" rtl="0" algn="l">
              <a:spcBef>
                <a:spcPts val="0"/>
              </a:spcBef>
              <a:spcAft>
                <a:spcPts val="0"/>
              </a:spcAft>
              <a:buClr>
                <a:schemeClr val="dk1"/>
              </a:buClr>
              <a:buSzPts val="1200"/>
              <a:buFont typeface="Arial"/>
              <a:buChar char="•"/>
            </a:pPr>
            <a:r>
              <a:rPr lang="en-GB"/>
              <a:t>This gives you an exclusive opportunity to experience your dream job before you get your degree and to build up a network at a potential future employer.</a:t>
            </a:r>
            <a:endParaRPr/>
          </a:p>
        </p:txBody>
      </p:sp>
      <p:sp>
        <p:nvSpPr>
          <p:cNvPr id="77" name="Google Shape;77;p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4" name="Google Shape;84;p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171450" lvl="0" marL="171450" rtl="0" algn="l">
              <a:spcBef>
                <a:spcPts val="0"/>
              </a:spcBef>
              <a:spcAft>
                <a:spcPts val="0"/>
              </a:spcAft>
              <a:buClr>
                <a:schemeClr val="dk1"/>
              </a:buClr>
              <a:buSzPts val="1200"/>
              <a:buFont typeface="Arial"/>
              <a:buChar char="•"/>
            </a:pPr>
            <a:r>
              <a:rPr lang="en-GB"/>
              <a:t>So who is in it so far?</a:t>
            </a:r>
            <a:endParaRPr/>
          </a:p>
          <a:p>
            <a:pPr indent="-95250" lvl="0" marL="171450" rtl="0" algn="l">
              <a:spcBef>
                <a:spcPts val="0"/>
              </a:spcBef>
              <a:spcAft>
                <a:spcPts val="0"/>
              </a:spcAft>
              <a:buClr>
                <a:schemeClr val="dk1"/>
              </a:buClr>
              <a:buSzPts val="1200"/>
              <a:buFont typeface="Arial"/>
              <a:buNone/>
            </a:pPr>
            <a:r>
              <a:t/>
            </a:r>
            <a:endParaRPr/>
          </a:p>
          <a:p>
            <a:pPr indent="-171450" lvl="0" marL="171450" rtl="0" algn="l">
              <a:spcBef>
                <a:spcPts val="0"/>
              </a:spcBef>
              <a:spcAft>
                <a:spcPts val="0"/>
              </a:spcAft>
              <a:buClr>
                <a:schemeClr val="dk1"/>
              </a:buClr>
              <a:buSzPts val="1200"/>
              <a:buFont typeface="Arial"/>
              <a:buChar char="•"/>
            </a:pPr>
            <a:r>
              <a:rPr lang="en-GB"/>
              <a:t>The Science mentor program has been running for 3 years and so far already 23 inano phd students have been assigned to a mentor.</a:t>
            </a:r>
            <a:endParaRPr/>
          </a:p>
          <a:p>
            <a:pPr indent="-95250" lvl="0" marL="171450" rtl="0" algn="l">
              <a:spcBef>
                <a:spcPts val="0"/>
              </a:spcBef>
              <a:spcAft>
                <a:spcPts val="0"/>
              </a:spcAft>
              <a:buClr>
                <a:schemeClr val="dk1"/>
              </a:buClr>
              <a:buSzPts val="1200"/>
              <a:buFont typeface="Arial"/>
              <a:buNone/>
            </a:pPr>
            <a:r>
              <a:t/>
            </a:r>
            <a:endParaRPr/>
          </a:p>
          <a:p>
            <a:pPr indent="-171450" lvl="0" marL="171450" rtl="0" algn="l">
              <a:spcBef>
                <a:spcPts val="0"/>
              </a:spcBef>
              <a:spcAft>
                <a:spcPts val="0"/>
              </a:spcAft>
              <a:buClr>
                <a:schemeClr val="dk1"/>
              </a:buClr>
              <a:buSzPts val="1200"/>
              <a:buFont typeface="Arial"/>
              <a:buChar char="•"/>
            </a:pPr>
            <a:r>
              <a:rPr lang="en-GB"/>
              <a:t>We have found mentors in a wide range of different companies. They are all shown here. To mention a few you can for example get a mentor at novo nordisk if your interests are in the field of healthcare or Haldor Topsøe if you are more into catalysis and surface science.</a:t>
            </a:r>
            <a:endParaRPr/>
          </a:p>
          <a:p>
            <a:pPr indent="-95250" lvl="0" marL="171450" rtl="0" algn="l">
              <a:spcBef>
                <a:spcPts val="0"/>
              </a:spcBef>
              <a:spcAft>
                <a:spcPts val="0"/>
              </a:spcAft>
              <a:buClr>
                <a:schemeClr val="dk1"/>
              </a:buClr>
              <a:buSzPts val="1200"/>
              <a:buFont typeface="Arial"/>
              <a:buNone/>
            </a:pPr>
            <a:r>
              <a:t/>
            </a:r>
            <a:endParaRPr/>
          </a:p>
          <a:p>
            <a:pPr indent="-171450" lvl="0" marL="171450" rtl="0" algn="l">
              <a:spcBef>
                <a:spcPts val="0"/>
              </a:spcBef>
              <a:spcAft>
                <a:spcPts val="0"/>
              </a:spcAft>
              <a:buClr>
                <a:schemeClr val="dk1"/>
              </a:buClr>
              <a:buSzPts val="1200"/>
              <a:buFont typeface="Arial"/>
              <a:buChar char="•"/>
            </a:pPr>
            <a:r>
              <a:rPr lang="en-GB"/>
              <a:t>But other companies are also possible! And you can suggest them to us if you do not find them here.</a:t>
            </a:r>
            <a:endParaRPr/>
          </a:p>
          <a:p>
            <a:pPr indent="-95250" lvl="0" marL="171450" rtl="0" algn="l">
              <a:spcBef>
                <a:spcPts val="0"/>
              </a:spcBef>
              <a:spcAft>
                <a:spcPts val="0"/>
              </a:spcAft>
              <a:buClr>
                <a:schemeClr val="dk1"/>
              </a:buClr>
              <a:buSzPts val="1200"/>
              <a:buFont typeface="Arial"/>
              <a:buNone/>
            </a:pPr>
            <a:r>
              <a:t/>
            </a:r>
            <a:endParaRPr/>
          </a:p>
          <a:p>
            <a:pPr indent="-171450" lvl="0" marL="171450" rtl="0" algn="l">
              <a:spcBef>
                <a:spcPts val="0"/>
              </a:spcBef>
              <a:spcAft>
                <a:spcPts val="0"/>
              </a:spcAft>
              <a:buClr>
                <a:schemeClr val="dk1"/>
              </a:buClr>
              <a:buSzPts val="1200"/>
              <a:buFont typeface="Arial"/>
              <a:buChar char="•"/>
            </a:pPr>
            <a:r>
              <a:rPr lang="en-GB"/>
              <a:t>Notice that all you have to do is apply. We will find the right mentor for you.</a:t>
            </a:r>
            <a:endParaRPr/>
          </a:p>
        </p:txBody>
      </p:sp>
      <p:sp>
        <p:nvSpPr>
          <p:cNvPr id="85" name="Google Shape;85;p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3" name="Google Shape;93;p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171450" lvl="0" marL="171450" rtl="0" algn="l">
              <a:spcBef>
                <a:spcPts val="0"/>
              </a:spcBef>
              <a:spcAft>
                <a:spcPts val="0"/>
              </a:spcAft>
              <a:buClr>
                <a:schemeClr val="dk1"/>
              </a:buClr>
              <a:buSzPts val="1200"/>
              <a:buFont typeface="Arial"/>
              <a:buChar char="•"/>
            </a:pPr>
            <a:r>
              <a:rPr lang="en-GB"/>
              <a:t>So who is in it so far?</a:t>
            </a:r>
            <a:endParaRPr/>
          </a:p>
          <a:p>
            <a:pPr indent="-95250" lvl="0" marL="171450" rtl="0" algn="l">
              <a:spcBef>
                <a:spcPts val="0"/>
              </a:spcBef>
              <a:spcAft>
                <a:spcPts val="0"/>
              </a:spcAft>
              <a:buClr>
                <a:schemeClr val="dk1"/>
              </a:buClr>
              <a:buSzPts val="1200"/>
              <a:buFont typeface="Arial"/>
              <a:buNone/>
            </a:pPr>
            <a:r>
              <a:t/>
            </a:r>
            <a:endParaRPr/>
          </a:p>
          <a:p>
            <a:pPr indent="-171450" lvl="0" marL="171450" rtl="0" algn="l">
              <a:spcBef>
                <a:spcPts val="0"/>
              </a:spcBef>
              <a:spcAft>
                <a:spcPts val="0"/>
              </a:spcAft>
              <a:buClr>
                <a:schemeClr val="dk1"/>
              </a:buClr>
              <a:buSzPts val="1200"/>
              <a:buFont typeface="Arial"/>
              <a:buChar char="•"/>
            </a:pPr>
            <a:r>
              <a:rPr lang="en-GB"/>
              <a:t>The Science mentor program has been running for 3 years and so far already 23 inano phd students have been assigned to a mentor.</a:t>
            </a:r>
            <a:endParaRPr/>
          </a:p>
          <a:p>
            <a:pPr indent="-95250" lvl="0" marL="171450" rtl="0" algn="l">
              <a:spcBef>
                <a:spcPts val="0"/>
              </a:spcBef>
              <a:spcAft>
                <a:spcPts val="0"/>
              </a:spcAft>
              <a:buClr>
                <a:schemeClr val="dk1"/>
              </a:buClr>
              <a:buSzPts val="1200"/>
              <a:buFont typeface="Arial"/>
              <a:buNone/>
            </a:pPr>
            <a:r>
              <a:t/>
            </a:r>
            <a:endParaRPr/>
          </a:p>
          <a:p>
            <a:pPr indent="-171450" lvl="0" marL="171450" rtl="0" algn="l">
              <a:spcBef>
                <a:spcPts val="0"/>
              </a:spcBef>
              <a:spcAft>
                <a:spcPts val="0"/>
              </a:spcAft>
              <a:buClr>
                <a:schemeClr val="dk1"/>
              </a:buClr>
              <a:buSzPts val="1200"/>
              <a:buFont typeface="Arial"/>
              <a:buChar char="•"/>
            </a:pPr>
            <a:r>
              <a:rPr lang="en-GB"/>
              <a:t>We have found mentors in a wide range of different companies. They are all shown here. To mention a few you can for example get a mentor at novo nordisk if your interests are in the field of healthcare or Haldor Topsøe if you are more into catalysis and surface science.</a:t>
            </a:r>
            <a:endParaRPr/>
          </a:p>
          <a:p>
            <a:pPr indent="-95250" lvl="0" marL="171450" rtl="0" algn="l">
              <a:spcBef>
                <a:spcPts val="0"/>
              </a:spcBef>
              <a:spcAft>
                <a:spcPts val="0"/>
              </a:spcAft>
              <a:buClr>
                <a:schemeClr val="dk1"/>
              </a:buClr>
              <a:buSzPts val="1200"/>
              <a:buFont typeface="Arial"/>
              <a:buNone/>
            </a:pPr>
            <a:r>
              <a:t/>
            </a:r>
            <a:endParaRPr/>
          </a:p>
          <a:p>
            <a:pPr indent="-171450" lvl="0" marL="171450" rtl="0" algn="l">
              <a:spcBef>
                <a:spcPts val="0"/>
              </a:spcBef>
              <a:spcAft>
                <a:spcPts val="0"/>
              </a:spcAft>
              <a:buClr>
                <a:schemeClr val="dk1"/>
              </a:buClr>
              <a:buSzPts val="1200"/>
              <a:buFont typeface="Arial"/>
              <a:buChar char="•"/>
            </a:pPr>
            <a:r>
              <a:rPr lang="en-GB"/>
              <a:t>But other companies are also possible! And you can suggest them to us if you do not find them here.</a:t>
            </a:r>
            <a:endParaRPr/>
          </a:p>
          <a:p>
            <a:pPr indent="-95250" lvl="0" marL="171450" rtl="0" algn="l">
              <a:spcBef>
                <a:spcPts val="0"/>
              </a:spcBef>
              <a:spcAft>
                <a:spcPts val="0"/>
              </a:spcAft>
              <a:buClr>
                <a:schemeClr val="dk1"/>
              </a:buClr>
              <a:buSzPts val="1200"/>
              <a:buFont typeface="Arial"/>
              <a:buNone/>
            </a:pPr>
            <a:r>
              <a:t/>
            </a:r>
            <a:endParaRPr/>
          </a:p>
          <a:p>
            <a:pPr indent="-171450" lvl="0" marL="171450" rtl="0" algn="l">
              <a:spcBef>
                <a:spcPts val="0"/>
              </a:spcBef>
              <a:spcAft>
                <a:spcPts val="0"/>
              </a:spcAft>
              <a:buClr>
                <a:schemeClr val="dk1"/>
              </a:buClr>
              <a:buSzPts val="1200"/>
              <a:buFont typeface="Arial"/>
              <a:buChar char="•"/>
            </a:pPr>
            <a:r>
              <a:rPr lang="en-GB"/>
              <a:t>Notice that all you have to do is apply. We will find the right mentor for you.</a:t>
            </a:r>
            <a:endParaRPr/>
          </a:p>
        </p:txBody>
      </p:sp>
      <p:sp>
        <p:nvSpPr>
          <p:cNvPr id="94" name="Google Shape;94;p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7" name="Google Shape;117;p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8" name="Google Shape;118;p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7" name="Google Shape;127;p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171450" lvl="0" marL="171450" rtl="0" algn="l">
              <a:spcBef>
                <a:spcPts val="0"/>
              </a:spcBef>
              <a:spcAft>
                <a:spcPts val="0"/>
              </a:spcAft>
              <a:buClr>
                <a:schemeClr val="dk1"/>
              </a:buClr>
              <a:buSzPts val="1200"/>
              <a:buFont typeface="Arial"/>
              <a:buChar char="•"/>
            </a:pPr>
            <a:r>
              <a:rPr lang="en-GB"/>
              <a:t>The most important for you to remember from our short presentation is that the deadline for applying for the mentor program is November 1</a:t>
            </a:r>
            <a:r>
              <a:rPr baseline="30000" lang="en-GB"/>
              <a:t>st</a:t>
            </a:r>
            <a:r>
              <a:rPr lang="en-GB"/>
              <a:t>. That is why we dedicated a whole slide for it. That is 20 days from now. It is really easy to apply, you only have to take three simple steps.</a:t>
            </a:r>
            <a:endParaRPr/>
          </a:p>
        </p:txBody>
      </p:sp>
      <p:sp>
        <p:nvSpPr>
          <p:cNvPr id="128" name="Google Shape;128;p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5" name="Google Shape;135;p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First, go to inanoschool webpage. Here you will find a link for phd students. If you click there, you will get to a new page where you can choose “mentor” and then you are at the science mentor program webpage.</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And here you can also find a lot of other information about the science mentor program.</a:t>
            </a:r>
            <a:endParaRPr/>
          </a:p>
        </p:txBody>
      </p:sp>
      <p:sp>
        <p:nvSpPr>
          <p:cNvPr id="136" name="Google Shape;136;p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5" name="Google Shape;145;p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6" name="Google Shape;146;p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 Id="rId3"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16" name="Shape 16"/>
        <p:cNvGrpSpPr/>
        <p:nvPr/>
      </p:nvGrpSpPr>
      <p:grpSpPr>
        <a:xfrm>
          <a:off x="0" y="0"/>
          <a:ext cx="0" cy="0"/>
          <a:chOff x="0" y="0"/>
          <a:chExt cx="0" cy="0"/>
        </a:xfrm>
      </p:grpSpPr>
      <p:sp>
        <p:nvSpPr>
          <p:cNvPr id="17" name="Google Shape;17;p17"/>
          <p:cNvSpPr/>
          <p:nvPr/>
        </p:nvSpPr>
        <p:spPr>
          <a:xfrm>
            <a:off x="0" y="6351563"/>
            <a:ext cx="5148263" cy="506437"/>
          </a:xfrm>
          <a:prstGeom prst="rect">
            <a:avLst/>
          </a:prstGeom>
          <a:solidFill>
            <a:srgbClr val="003D8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 name="Google Shape;18;p17"/>
          <p:cNvSpPr/>
          <p:nvPr/>
        </p:nvSpPr>
        <p:spPr>
          <a:xfrm>
            <a:off x="2771775" y="6351563"/>
            <a:ext cx="6372225" cy="506437"/>
          </a:xfrm>
          <a:prstGeom prst="rect">
            <a:avLst/>
          </a:prstGeom>
          <a:gradFill>
            <a:gsLst>
              <a:gs pos="0">
                <a:srgbClr val="003D85"/>
              </a:gs>
              <a:gs pos="100000">
                <a:srgbClr val="FFFFFF"/>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 name="Google Shape;19;p17"/>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0" name="Google Shape;20;p17"/>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Autofit/>
          </a:bodyPr>
          <a:lstStyle>
            <a:lvl1pPr lvl="0" algn="ctr">
              <a:spcBef>
                <a:spcPts val="640"/>
              </a:spcBef>
              <a:spcAft>
                <a:spcPts val="0"/>
              </a:spcAft>
              <a:buClr>
                <a:schemeClr val="dk1"/>
              </a:buClr>
              <a:buSzPts val="3200"/>
              <a:buFont typeface="Calibri"/>
              <a:buNone/>
              <a:defRPr/>
            </a:lvl1pPr>
            <a:lvl2pPr lvl="1" algn="l">
              <a:spcBef>
                <a:spcPts val="360"/>
              </a:spcBef>
              <a:spcAft>
                <a:spcPts val="0"/>
              </a:spcAft>
              <a:buClr>
                <a:schemeClr val="dk1"/>
              </a:buClr>
              <a:buSzPts val="1800"/>
              <a:buChar char="–"/>
              <a:defRPr/>
            </a:lvl2pPr>
            <a:lvl3pPr lvl="2" algn="l">
              <a:spcBef>
                <a:spcPts val="360"/>
              </a:spcBef>
              <a:spcAft>
                <a:spcPts val="0"/>
              </a:spcAft>
              <a:buClr>
                <a:schemeClr val="dk1"/>
              </a:buClr>
              <a:buSzPts val="1800"/>
              <a:buChar char="•"/>
              <a:defRPr/>
            </a:lvl3pPr>
            <a:lvl4pPr lvl="3" algn="l">
              <a:spcBef>
                <a:spcPts val="360"/>
              </a:spcBef>
              <a:spcAft>
                <a:spcPts val="0"/>
              </a:spcAft>
              <a:buClr>
                <a:schemeClr val="dk1"/>
              </a:buClr>
              <a:buSzPts val="1800"/>
              <a:buChar char="–"/>
              <a:defRPr/>
            </a:lvl4pPr>
            <a:lvl5pPr lvl="4" algn="l">
              <a:spcBef>
                <a:spcPts val="360"/>
              </a:spcBef>
              <a:spcAft>
                <a:spcPts val="0"/>
              </a:spcAft>
              <a:buClr>
                <a:schemeClr val="dk1"/>
              </a:buClr>
              <a:buSzPts val="1800"/>
              <a:buChar char="»"/>
              <a:defRPr/>
            </a:lvl5pPr>
            <a:lvl6pPr lvl="5" algn="l">
              <a:spcBef>
                <a:spcPts val="360"/>
              </a:spcBef>
              <a:spcAft>
                <a:spcPts val="0"/>
              </a:spcAft>
              <a:buClr>
                <a:schemeClr val="dk1"/>
              </a:buClr>
              <a:buSzPts val="1800"/>
              <a:buChar char="»"/>
              <a:defRPr/>
            </a:lvl6pPr>
            <a:lvl7pPr lvl="6" algn="l">
              <a:spcBef>
                <a:spcPts val="360"/>
              </a:spcBef>
              <a:spcAft>
                <a:spcPts val="0"/>
              </a:spcAft>
              <a:buClr>
                <a:schemeClr val="dk1"/>
              </a:buClr>
              <a:buSzPts val="1800"/>
              <a:buChar char="»"/>
              <a:defRPr/>
            </a:lvl7pPr>
            <a:lvl8pPr lvl="7" algn="l">
              <a:spcBef>
                <a:spcPts val="360"/>
              </a:spcBef>
              <a:spcAft>
                <a:spcPts val="0"/>
              </a:spcAft>
              <a:buClr>
                <a:schemeClr val="dk1"/>
              </a:buClr>
              <a:buSzPts val="1800"/>
              <a:buChar char="»"/>
              <a:defRPr/>
            </a:lvl8pPr>
            <a:lvl9pPr lvl="8" algn="l">
              <a:spcBef>
                <a:spcPts val="360"/>
              </a:spcBef>
              <a:spcAft>
                <a:spcPts val="0"/>
              </a:spcAft>
              <a:buClr>
                <a:schemeClr val="dk1"/>
              </a:buClr>
              <a:buSzPts val="1800"/>
              <a:buChar char="»"/>
              <a:defRPr/>
            </a:lvl9pPr>
          </a:lstStyle>
          <a:p/>
        </p:txBody>
      </p:sp>
      <p:pic>
        <p:nvPicPr>
          <p:cNvPr descr="iNANO_logo_blaa" id="21" name="Google Shape;21;p17"/>
          <p:cNvPicPr preferRelativeResize="0"/>
          <p:nvPr/>
        </p:nvPicPr>
        <p:blipFill rotWithShape="1">
          <a:blip r:embed="rId2">
            <a:alphaModFix/>
          </a:blip>
          <a:srcRect b="0" l="0" r="0" t="0"/>
          <a:stretch/>
        </p:blipFill>
        <p:spPr>
          <a:xfrm>
            <a:off x="7955595" y="6424351"/>
            <a:ext cx="1126832" cy="415821"/>
          </a:xfrm>
          <a:prstGeom prst="rect">
            <a:avLst/>
          </a:prstGeom>
          <a:noFill/>
          <a:ln>
            <a:noFill/>
          </a:ln>
        </p:spPr>
      </p:pic>
      <p:pic>
        <p:nvPicPr>
          <p:cNvPr descr="segln1b [Converted]" id="22" name="Google Shape;22;p17"/>
          <p:cNvPicPr preferRelativeResize="0"/>
          <p:nvPr/>
        </p:nvPicPr>
        <p:blipFill rotWithShape="1">
          <a:blip r:embed="rId3">
            <a:alphaModFix/>
          </a:blip>
          <a:srcRect b="0" l="0" r="0" t="0"/>
          <a:stretch/>
        </p:blipFill>
        <p:spPr>
          <a:xfrm>
            <a:off x="0" y="6328248"/>
            <a:ext cx="3500429" cy="529752"/>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50" name="Shape 50"/>
        <p:cNvGrpSpPr/>
        <p:nvPr/>
      </p:nvGrpSpPr>
      <p:grpSpPr>
        <a:xfrm>
          <a:off x="0" y="0"/>
          <a:ext cx="0" cy="0"/>
          <a:chOff x="0" y="0"/>
          <a:chExt cx="0" cy="0"/>
        </a:xfrm>
      </p:grpSpPr>
      <p:sp>
        <p:nvSpPr>
          <p:cNvPr id="51" name="Google Shape;51;p2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52" name="Google Shape;52;p26"/>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53" name="Shape 53"/>
        <p:cNvGrpSpPr/>
        <p:nvPr/>
      </p:nvGrpSpPr>
      <p:grpSpPr>
        <a:xfrm>
          <a:off x="0" y="0"/>
          <a:ext cx="0" cy="0"/>
          <a:chOff x="0" y="0"/>
          <a:chExt cx="0" cy="0"/>
        </a:xfrm>
      </p:grpSpPr>
      <p:sp>
        <p:nvSpPr>
          <p:cNvPr id="54" name="Google Shape;54;p27"/>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55" name="Google Shape;55;p27"/>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able" type="tbl">
  <p:cSld name="TABLE">
    <p:spTree>
      <p:nvGrpSpPr>
        <p:cNvPr id="56" name="Shape 56"/>
        <p:cNvGrpSpPr/>
        <p:nvPr/>
      </p:nvGrpSpPr>
      <p:grpSpPr>
        <a:xfrm>
          <a:off x="0" y="0"/>
          <a:ext cx="0" cy="0"/>
          <a:chOff x="0" y="0"/>
          <a:chExt cx="0" cy="0"/>
        </a:xfrm>
      </p:grpSpPr>
      <p:sp>
        <p:nvSpPr>
          <p:cNvPr id="57" name="Google Shape;57;p2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3" name="Shape 23"/>
        <p:cNvGrpSpPr/>
        <p:nvPr/>
      </p:nvGrpSpPr>
      <p:grpSpPr>
        <a:xfrm>
          <a:off x="0" y="0"/>
          <a:ext cx="0" cy="0"/>
          <a:chOff x="0" y="0"/>
          <a:chExt cx="0" cy="0"/>
        </a:xfrm>
      </p:grpSpPr>
      <p:sp>
        <p:nvSpPr>
          <p:cNvPr id="24" name="Google Shape;24;p1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5" name="Google Shape;25;p18"/>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6" name="Shape 26"/>
        <p:cNvGrpSpPr/>
        <p:nvPr/>
      </p:nvGrpSpPr>
      <p:grpSpPr>
        <a:xfrm>
          <a:off x="0" y="0"/>
          <a:ext cx="0" cy="0"/>
          <a:chOff x="0" y="0"/>
          <a:chExt cx="0" cy="0"/>
        </a:xfrm>
      </p:grpSpPr>
      <p:sp>
        <p:nvSpPr>
          <p:cNvPr id="27" name="Google Shape;27;p1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8" name="Shape 28"/>
        <p:cNvGrpSpPr/>
        <p:nvPr/>
      </p:nvGrpSpPr>
      <p:grpSpPr>
        <a:xfrm>
          <a:off x="0" y="0"/>
          <a:ext cx="0" cy="0"/>
          <a:chOff x="0" y="0"/>
          <a:chExt cx="0" cy="0"/>
        </a:xfrm>
      </p:grpSpPr>
      <p:sp>
        <p:nvSpPr>
          <p:cNvPr id="29" name="Google Shape;29;p20"/>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b="1" sz="4000"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0" name="Google Shape;30;p20"/>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Autofit/>
          </a:bodyPr>
          <a:lstStyle>
            <a:lvl1pPr indent="-228600" lvl="0" marL="457200" algn="l">
              <a:spcBef>
                <a:spcPts val="400"/>
              </a:spcBef>
              <a:spcAft>
                <a:spcPts val="0"/>
              </a:spcAft>
              <a:buClr>
                <a:schemeClr val="dk1"/>
              </a:buClr>
              <a:buSzPts val="2000"/>
              <a:buFont typeface="Calibri"/>
              <a:buNone/>
              <a:defRPr sz="2000"/>
            </a:lvl1pPr>
            <a:lvl2pPr indent="-228600" lvl="1" marL="914400" algn="l">
              <a:spcBef>
                <a:spcPts val="360"/>
              </a:spcBef>
              <a:spcAft>
                <a:spcPts val="0"/>
              </a:spcAft>
              <a:buClr>
                <a:schemeClr val="dk1"/>
              </a:buClr>
              <a:buSzPts val="1800"/>
              <a:buFont typeface="Calibri"/>
              <a:buNone/>
              <a:defRPr sz="1800"/>
            </a:lvl2pPr>
            <a:lvl3pPr indent="-228600" lvl="2" marL="1371600" algn="l">
              <a:spcBef>
                <a:spcPts val="320"/>
              </a:spcBef>
              <a:spcAft>
                <a:spcPts val="0"/>
              </a:spcAft>
              <a:buClr>
                <a:schemeClr val="dk1"/>
              </a:buClr>
              <a:buSzPts val="1600"/>
              <a:buFont typeface="Calibri"/>
              <a:buNone/>
              <a:defRPr sz="1600"/>
            </a:lvl3pPr>
            <a:lvl4pPr indent="-228600" lvl="3" marL="1828800" algn="l">
              <a:spcBef>
                <a:spcPts val="280"/>
              </a:spcBef>
              <a:spcAft>
                <a:spcPts val="0"/>
              </a:spcAft>
              <a:buClr>
                <a:schemeClr val="dk1"/>
              </a:buClr>
              <a:buSzPts val="1400"/>
              <a:buFont typeface="Calibri"/>
              <a:buNone/>
              <a:defRPr sz="1400"/>
            </a:lvl4pPr>
            <a:lvl5pPr indent="-228600" lvl="4" marL="2286000" algn="l">
              <a:spcBef>
                <a:spcPts val="280"/>
              </a:spcBef>
              <a:spcAft>
                <a:spcPts val="0"/>
              </a:spcAft>
              <a:buClr>
                <a:schemeClr val="dk1"/>
              </a:buClr>
              <a:buSzPts val="1400"/>
              <a:buFont typeface="Calibri"/>
              <a:buNone/>
              <a:defRPr sz="1400"/>
            </a:lvl5pPr>
            <a:lvl6pPr indent="-228600" lvl="5" marL="2743200" algn="l">
              <a:spcBef>
                <a:spcPts val="280"/>
              </a:spcBef>
              <a:spcAft>
                <a:spcPts val="0"/>
              </a:spcAft>
              <a:buClr>
                <a:schemeClr val="dk1"/>
              </a:buClr>
              <a:buSzPts val="1400"/>
              <a:buFont typeface="Calibri"/>
              <a:buNone/>
              <a:defRPr sz="1400"/>
            </a:lvl6pPr>
            <a:lvl7pPr indent="-228600" lvl="6" marL="3200400" algn="l">
              <a:spcBef>
                <a:spcPts val="280"/>
              </a:spcBef>
              <a:spcAft>
                <a:spcPts val="0"/>
              </a:spcAft>
              <a:buClr>
                <a:schemeClr val="dk1"/>
              </a:buClr>
              <a:buSzPts val="1400"/>
              <a:buFont typeface="Calibri"/>
              <a:buNone/>
              <a:defRPr sz="1400"/>
            </a:lvl7pPr>
            <a:lvl8pPr indent="-228600" lvl="7" marL="3657600" algn="l">
              <a:spcBef>
                <a:spcPts val="280"/>
              </a:spcBef>
              <a:spcAft>
                <a:spcPts val="0"/>
              </a:spcAft>
              <a:buClr>
                <a:schemeClr val="dk1"/>
              </a:buClr>
              <a:buSzPts val="1400"/>
              <a:buFont typeface="Calibri"/>
              <a:buNone/>
              <a:defRPr sz="1400"/>
            </a:lvl8pPr>
            <a:lvl9pPr indent="-228600" lvl="8" marL="4114800" algn="l">
              <a:spcBef>
                <a:spcPts val="280"/>
              </a:spcBef>
              <a:spcAft>
                <a:spcPts val="0"/>
              </a:spcAft>
              <a:buClr>
                <a:schemeClr val="dk1"/>
              </a:buClr>
              <a:buSzPts val="1400"/>
              <a:buFont typeface="Calibri"/>
              <a:buNone/>
              <a:defRPr sz="1400"/>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1" name="Shape 31"/>
        <p:cNvGrpSpPr/>
        <p:nvPr/>
      </p:nvGrpSpPr>
      <p:grpSpPr>
        <a:xfrm>
          <a:off x="0" y="0"/>
          <a:ext cx="0" cy="0"/>
          <a:chOff x="0" y="0"/>
          <a:chExt cx="0" cy="0"/>
        </a:xfrm>
      </p:grpSpPr>
      <p:sp>
        <p:nvSpPr>
          <p:cNvPr id="32" name="Google Shape;32;p2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3" name="Google Shape;33;p21"/>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chemeClr val="dk1"/>
              </a:buClr>
              <a:buSzPts val="2800"/>
              <a:buFont typeface="Calibri"/>
              <a:buChar char="•"/>
              <a:defRPr sz="2800"/>
            </a:lvl1pPr>
            <a:lvl2pPr indent="-381000" lvl="1" marL="914400" algn="l">
              <a:spcBef>
                <a:spcPts val="480"/>
              </a:spcBef>
              <a:spcAft>
                <a:spcPts val="0"/>
              </a:spcAft>
              <a:buClr>
                <a:schemeClr val="dk1"/>
              </a:buClr>
              <a:buSzPts val="2400"/>
              <a:buFont typeface="Calibri"/>
              <a:buChar char="–"/>
              <a:defRPr sz="2400"/>
            </a:lvl2pPr>
            <a:lvl3pPr indent="-355600" lvl="2" marL="1371600" algn="l">
              <a:spcBef>
                <a:spcPts val="400"/>
              </a:spcBef>
              <a:spcAft>
                <a:spcPts val="0"/>
              </a:spcAft>
              <a:buClr>
                <a:schemeClr val="dk1"/>
              </a:buClr>
              <a:buSzPts val="2000"/>
              <a:buFont typeface="Calibri"/>
              <a:buChar char="•"/>
              <a:defRPr sz="2000"/>
            </a:lvl3pPr>
            <a:lvl4pPr indent="-342900" lvl="3" marL="1828800" algn="l">
              <a:spcBef>
                <a:spcPts val="360"/>
              </a:spcBef>
              <a:spcAft>
                <a:spcPts val="0"/>
              </a:spcAft>
              <a:buClr>
                <a:schemeClr val="dk1"/>
              </a:buClr>
              <a:buSzPts val="1800"/>
              <a:buFont typeface="Calibri"/>
              <a:buChar char="–"/>
              <a:defRPr sz="1800"/>
            </a:lvl4pPr>
            <a:lvl5pPr indent="-342900" lvl="4" marL="2286000" algn="l">
              <a:spcBef>
                <a:spcPts val="360"/>
              </a:spcBef>
              <a:spcAft>
                <a:spcPts val="0"/>
              </a:spcAft>
              <a:buClr>
                <a:schemeClr val="dk1"/>
              </a:buClr>
              <a:buSzPts val="1800"/>
              <a:buFont typeface="Calibri"/>
              <a:buChar char="»"/>
              <a:defRPr sz="1800"/>
            </a:lvl5pPr>
            <a:lvl6pPr indent="-342900" lvl="5" marL="2743200" algn="l">
              <a:spcBef>
                <a:spcPts val="360"/>
              </a:spcBef>
              <a:spcAft>
                <a:spcPts val="0"/>
              </a:spcAft>
              <a:buClr>
                <a:schemeClr val="dk1"/>
              </a:buClr>
              <a:buSzPts val="1800"/>
              <a:buFont typeface="Calibri"/>
              <a:buChar char="»"/>
              <a:defRPr sz="1800"/>
            </a:lvl6pPr>
            <a:lvl7pPr indent="-342900" lvl="6" marL="3200400" algn="l">
              <a:spcBef>
                <a:spcPts val="360"/>
              </a:spcBef>
              <a:spcAft>
                <a:spcPts val="0"/>
              </a:spcAft>
              <a:buClr>
                <a:schemeClr val="dk1"/>
              </a:buClr>
              <a:buSzPts val="1800"/>
              <a:buFont typeface="Calibri"/>
              <a:buChar char="»"/>
              <a:defRPr sz="1800"/>
            </a:lvl7pPr>
            <a:lvl8pPr indent="-342900" lvl="7" marL="3657600" algn="l">
              <a:spcBef>
                <a:spcPts val="360"/>
              </a:spcBef>
              <a:spcAft>
                <a:spcPts val="0"/>
              </a:spcAft>
              <a:buClr>
                <a:schemeClr val="dk1"/>
              </a:buClr>
              <a:buSzPts val="1800"/>
              <a:buFont typeface="Calibri"/>
              <a:buChar char="»"/>
              <a:defRPr sz="1800"/>
            </a:lvl8pPr>
            <a:lvl9pPr indent="-342900" lvl="8" marL="4114800" algn="l">
              <a:spcBef>
                <a:spcPts val="360"/>
              </a:spcBef>
              <a:spcAft>
                <a:spcPts val="0"/>
              </a:spcAft>
              <a:buClr>
                <a:schemeClr val="dk1"/>
              </a:buClr>
              <a:buSzPts val="1800"/>
              <a:buFont typeface="Calibri"/>
              <a:buChar char="»"/>
              <a:defRPr sz="1800"/>
            </a:lvl9pPr>
          </a:lstStyle>
          <a:p/>
        </p:txBody>
      </p:sp>
      <p:sp>
        <p:nvSpPr>
          <p:cNvPr id="34" name="Google Shape;34;p21"/>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chemeClr val="dk1"/>
              </a:buClr>
              <a:buSzPts val="2800"/>
              <a:buFont typeface="Calibri"/>
              <a:buChar char="•"/>
              <a:defRPr sz="2800"/>
            </a:lvl1pPr>
            <a:lvl2pPr indent="-381000" lvl="1" marL="914400" algn="l">
              <a:spcBef>
                <a:spcPts val="480"/>
              </a:spcBef>
              <a:spcAft>
                <a:spcPts val="0"/>
              </a:spcAft>
              <a:buClr>
                <a:schemeClr val="dk1"/>
              </a:buClr>
              <a:buSzPts val="2400"/>
              <a:buFont typeface="Calibri"/>
              <a:buChar char="–"/>
              <a:defRPr sz="2400"/>
            </a:lvl2pPr>
            <a:lvl3pPr indent="-355600" lvl="2" marL="1371600" algn="l">
              <a:spcBef>
                <a:spcPts val="400"/>
              </a:spcBef>
              <a:spcAft>
                <a:spcPts val="0"/>
              </a:spcAft>
              <a:buClr>
                <a:schemeClr val="dk1"/>
              </a:buClr>
              <a:buSzPts val="2000"/>
              <a:buFont typeface="Calibri"/>
              <a:buChar char="•"/>
              <a:defRPr sz="2000"/>
            </a:lvl3pPr>
            <a:lvl4pPr indent="-342900" lvl="3" marL="1828800" algn="l">
              <a:spcBef>
                <a:spcPts val="360"/>
              </a:spcBef>
              <a:spcAft>
                <a:spcPts val="0"/>
              </a:spcAft>
              <a:buClr>
                <a:schemeClr val="dk1"/>
              </a:buClr>
              <a:buSzPts val="1800"/>
              <a:buFont typeface="Calibri"/>
              <a:buChar char="–"/>
              <a:defRPr sz="1800"/>
            </a:lvl4pPr>
            <a:lvl5pPr indent="-342900" lvl="4" marL="2286000" algn="l">
              <a:spcBef>
                <a:spcPts val="360"/>
              </a:spcBef>
              <a:spcAft>
                <a:spcPts val="0"/>
              </a:spcAft>
              <a:buClr>
                <a:schemeClr val="dk1"/>
              </a:buClr>
              <a:buSzPts val="1800"/>
              <a:buFont typeface="Calibri"/>
              <a:buChar char="»"/>
              <a:defRPr sz="1800"/>
            </a:lvl5pPr>
            <a:lvl6pPr indent="-342900" lvl="5" marL="2743200" algn="l">
              <a:spcBef>
                <a:spcPts val="360"/>
              </a:spcBef>
              <a:spcAft>
                <a:spcPts val="0"/>
              </a:spcAft>
              <a:buClr>
                <a:schemeClr val="dk1"/>
              </a:buClr>
              <a:buSzPts val="1800"/>
              <a:buFont typeface="Calibri"/>
              <a:buChar char="»"/>
              <a:defRPr sz="1800"/>
            </a:lvl6pPr>
            <a:lvl7pPr indent="-342900" lvl="6" marL="3200400" algn="l">
              <a:spcBef>
                <a:spcPts val="360"/>
              </a:spcBef>
              <a:spcAft>
                <a:spcPts val="0"/>
              </a:spcAft>
              <a:buClr>
                <a:schemeClr val="dk1"/>
              </a:buClr>
              <a:buSzPts val="1800"/>
              <a:buFont typeface="Calibri"/>
              <a:buChar char="»"/>
              <a:defRPr sz="1800"/>
            </a:lvl7pPr>
            <a:lvl8pPr indent="-342900" lvl="7" marL="3657600" algn="l">
              <a:spcBef>
                <a:spcPts val="360"/>
              </a:spcBef>
              <a:spcAft>
                <a:spcPts val="0"/>
              </a:spcAft>
              <a:buClr>
                <a:schemeClr val="dk1"/>
              </a:buClr>
              <a:buSzPts val="1800"/>
              <a:buFont typeface="Calibri"/>
              <a:buChar char="»"/>
              <a:defRPr sz="1800"/>
            </a:lvl8pPr>
            <a:lvl9pPr indent="-342900" lvl="8" marL="4114800" algn="l">
              <a:spcBef>
                <a:spcPts val="360"/>
              </a:spcBef>
              <a:spcAft>
                <a:spcPts val="0"/>
              </a:spcAft>
              <a:buClr>
                <a:schemeClr val="dk1"/>
              </a:buClr>
              <a:buSzPts val="1800"/>
              <a:buFont typeface="Calibri"/>
              <a:buChar char="»"/>
              <a:defRPr sz="1800"/>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5" name="Shape 35"/>
        <p:cNvGrpSpPr/>
        <p:nvPr/>
      </p:nvGrpSpPr>
      <p:grpSpPr>
        <a:xfrm>
          <a:off x="0" y="0"/>
          <a:ext cx="0" cy="0"/>
          <a:chOff x="0" y="0"/>
          <a:chExt cx="0" cy="0"/>
        </a:xfrm>
      </p:grpSpPr>
      <p:sp>
        <p:nvSpPr>
          <p:cNvPr id="36" name="Google Shape;36;p2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7" name="Google Shape;37;p22"/>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dk1"/>
              </a:buClr>
              <a:buSzPts val="2400"/>
              <a:buFont typeface="Calibri"/>
              <a:buNone/>
              <a:defRPr b="1" sz="2400"/>
            </a:lvl1pPr>
            <a:lvl2pPr indent="-228600" lvl="1" marL="914400" algn="l">
              <a:spcBef>
                <a:spcPts val="400"/>
              </a:spcBef>
              <a:spcAft>
                <a:spcPts val="0"/>
              </a:spcAft>
              <a:buClr>
                <a:schemeClr val="dk1"/>
              </a:buClr>
              <a:buSzPts val="2000"/>
              <a:buFont typeface="Calibri"/>
              <a:buNone/>
              <a:defRPr b="1" sz="2000"/>
            </a:lvl2pPr>
            <a:lvl3pPr indent="-228600" lvl="2" marL="1371600" algn="l">
              <a:spcBef>
                <a:spcPts val="360"/>
              </a:spcBef>
              <a:spcAft>
                <a:spcPts val="0"/>
              </a:spcAft>
              <a:buClr>
                <a:schemeClr val="dk1"/>
              </a:buClr>
              <a:buSzPts val="1800"/>
              <a:buFont typeface="Calibri"/>
              <a:buNone/>
              <a:defRPr b="1" sz="1800"/>
            </a:lvl3pPr>
            <a:lvl4pPr indent="-228600" lvl="3" marL="1828800" algn="l">
              <a:spcBef>
                <a:spcPts val="320"/>
              </a:spcBef>
              <a:spcAft>
                <a:spcPts val="0"/>
              </a:spcAft>
              <a:buClr>
                <a:schemeClr val="dk1"/>
              </a:buClr>
              <a:buSzPts val="1600"/>
              <a:buFont typeface="Calibri"/>
              <a:buNone/>
              <a:defRPr b="1" sz="1600"/>
            </a:lvl4pPr>
            <a:lvl5pPr indent="-228600" lvl="4" marL="2286000" algn="l">
              <a:spcBef>
                <a:spcPts val="320"/>
              </a:spcBef>
              <a:spcAft>
                <a:spcPts val="0"/>
              </a:spcAft>
              <a:buClr>
                <a:schemeClr val="dk1"/>
              </a:buClr>
              <a:buSzPts val="1600"/>
              <a:buFont typeface="Calibri"/>
              <a:buNone/>
              <a:defRPr b="1" sz="1600"/>
            </a:lvl5pPr>
            <a:lvl6pPr indent="-228600" lvl="5" marL="2743200" algn="l">
              <a:spcBef>
                <a:spcPts val="320"/>
              </a:spcBef>
              <a:spcAft>
                <a:spcPts val="0"/>
              </a:spcAft>
              <a:buClr>
                <a:schemeClr val="dk1"/>
              </a:buClr>
              <a:buSzPts val="1600"/>
              <a:buFont typeface="Calibri"/>
              <a:buNone/>
              <a:defRPr b="1" sz="1600"/>
            </a:lvl6pPr>
            <a:lvl7pPr indent="-228600" lvl="6" marL="3200400" algn="l">
              <a:spcBef>
                <a:spcPts val="320"/>
              </a:spcBef>
              <a:spcAft>
                <a:spcPts val="0"/>
              </a:spcAft>
              <a:buClr>
                <a:schemeClr val="dk1"/>
              </a:buClr>
              <a:buSzPts val="1600"/>
              <a:buFont typeface="Calibri"/>
              <a:buNone/>
              <a:defRPr b="1" sz="1600"/>
            </a:lvl7pPr>
            <a:lvl8pPr indent="-228600" lvl="7" marL="3657600" algn="l">
              <a:spcBef>
                <a:spcPts val="320"/>
              </a:spcBef>
              <a:spcAft>
                <a:spcPts val="0"/>
              </a:spcAft>
              <a:buClr>
                <a:schemeClr val="dk1"/>
              </a:buClr>
              <a:buSzPts val="1600"/>
              <a:buFont typeface="Calibri"/>
              <a:buNone/>
              <a:defRPr b="1" sz="1600"/>
            </a:lvl8pPr>
            <a:lvl9pPr indent="-228600" lvl="8" marL="4114800" algn="l">
              <a:spcBef>
                <a:spcPts val="320"/>
              </a:spcBef>
              <a:spcAft>
                <a:spcPts val="0"/>
              </a:spcAft>
              <a:buClr>
                <a:schemeClr val="dk1"/>
              </a:buClr>
              <a:buSzPts val="1600"/>
              <a:buFont typeface="Calibri"/>
              <a:buNone/>
              <a:defRPr b="1" sz="1600"/>
            </a:lvl9pPr>
          </a:lstStyle>
          <a:p/>
        </p:txBody>
      </p:sp>
      <p:sp>
        <p:nvSpPr>
          <p:cNvPr id="38" name="Google Shape;38;p22"/>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chemeClr val="dk1"/>
              </a:buClr>
              <a:buSzPts val="2400"/>
              <a:buFont typeface="Calibri"/>
              <a:buChar char="•"/>
              <a:defRPr sz="2400"/>
            </a:lvl1pPr>
            <a:lvl2pPr indent="-355600" lvl="1" marL="914400" algn="l">
              <a:spcBef>
                <a:spcPts val="400"/>
              </a:spcBef>
              <a:spcAft>
                <a:spcPts val="0"/>
              </a:spcAft>
              <a:buClr>
                <a:schemeClr val="dk1"/>
              </a:buClr>
              <a:buSzPts val="2000"/>
              <a:buFont typeface="Calibri"/>
              <a:buChar char="–"/>
              <a:defRPr sz="2000"/>
            </a:lvl2pPr>
            <a:lvl3pPr indent="-342900" lvl="2" marL="1371600" algn="l">
              <a:spcBef>
                <a:spcPts val="360"/>
              </a:spcBef>
              <a:spcAft>
                <a:spcPts val="0"/>
              </a:spcAft>
              <a:buClr>
                <a:schemeClr val="dk1"/>
              </a:buClr>
              <a:buSzPts val="1800"/>
              <a:buFont typeface="Calibri"/>
              <a:buChar char="•"/>
              <a:defRPr sz="1800"/>
            </a:lvl3pPr>
            <a:lvl4pPr indent="-330200" lvl="3" marL="1828800" algn="l">
              <a:spcBef>
                <a:spcPts val="320"/>
              </a:spcBef>
              <a:spcAft>
                <a:spcPts val="0"/>
              </a:spcAft>
              <a:buClr>
                <a:schemeClr val="dk1"/>
              </a:buClr>
              <a:buSzPts val="1600"/>
              <a:buFont typeface="Calibri"/>
              <a:buChar char="–"/>
              <a:defRPr sz="1600"/>
            </a:lvl4pPr>
            <a:lvl5pPr indent="-330200" lvl="4" marL="2286000" algn="l">
              <a:spcBef>
                <a:spcPts val="320"/>
              </a:spcBef>
              <a:spcAft>
                <a:spcPts val="0"/>
              </a:spcAft>
              <a:buClr>
                <a:schemeClr val="dk1"/>
              </a:buClr>
              <a:buSzPts val="1600"/>
              <a:buFont typeface="Calibri"/>
              <a:buChar char="»"/>
              <a:defRPr sz="1600"/>
            </a:lvl5pPr>
            <a:lvl6pPr indent="-330200" lvl="5" marL="2743200" algn="l">
              <a:spcBef>
                <a:spcPts val="320"/>
              </a:spcBef>
              <a:spcAft>
                <a:spcPts val="0"/>
              </a:spcAft>
              <a:buClr>
                <a:schemeClr val="dk1"/>
              </a:buClr>
              <a:buSzPts val="1600"/>
              <a:buFont typeface="Calibri"/>
              <a:buChar char="»"/>
              <a:defRPr sz="1600"/>
            </a:lvl6pPr>
            <a:lvl7pPr indent="-330200" lvl="6" marL="3200400" algn="l">
              <a:spcBef>
                <a:spcPts val="320"/>
              </a:spcBef>
              <a:spcAft>
                <a:spcPts val="0"/>
              </a:spcAft>
              <a:buClr>
                <a:schemeClr val="dk1"/>
              </a:buClr>
              <a:buSzPts val="1600"/>
              <a:buFont typeface="Calibri"/>
              <a:buChar char="»"/>
              <a:defRPr sz="1600"/>
            </a:lvl7pPr>
            <a:lvl8pPr indent="-330200" lvl="7" marL="3657600" algn="l">
              <a:spcBef>
                <a:spcPts val="320"/>
              </a:spcBef>
              <a:spcAft>
                <a:spcPts val="0"/>
              </a:spcAft>
              <a:buClr>
                <a:schemeClr val="dk1"/>
              </a:buClr>
              <a:buSzPts val="1600"/>
              <a:buFont typeface="Calibri"/>
              <a:buChar char="»"/>
              <a:defRPr sz="1600"/>
            </a:lvl8pPr>
            <a:lvl9pPr indent="-330200" lvl="8" marL="4114800" algn="l">
              <a:spcBef>
                <a:spcPts val="320"/>
              </a:spcBef>
              <a:spcAft>
                <a:spcPts val="0"/>
              </a:spcAft>
              <a:buClr>
                <a:schemeClr val="dk1"/>
              </a:buClr>
              <a:buSzPts val="1600"/>
              <a:buFont typeface="Calibri"/>
              <a:buChar char="»"/>
              <a:defRPr sz="1600"/>
            </a:lvl9pPr>
          </a:lstStyle>
          <a:p/>
        </p:txBody>
      </p:sp>
      <p:sp>
        <p:nvSpPr>
          <p:cNvPr id="39" name="Google Shape;39;p22"/>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dk1"/>
              </a:buClr>
              <a:buSzPts val="2400"/>
              <a:buFont typeface="Calibri"/>
              <a:buNone/>
              <a:defRPr b="1" sz="2400"/>
            </a:lvl1pPr>
            <a:lvl2pPr indent="-228600" lvl="1" marL="914400" algn="l">
              <a:spcBef>
                <a:spcPts val="400"/>
              </a:spcBef>
              <a:spcAft>
                <a:spcPts val="0"/>
              </a:spcAft>
              <a:buClr>
                <a:schemeClr val="dk1"/>
              </a:buClr>
              <a:buSzPts val="2000"/>
              <a:buFont typeface="Calibri"/>
              <a:buNone/>
              <a:defRPr b="1" sz="2000"/>
            </a:lvl2pPr>
            <a:lvl3pPr indent="-228600" lvl="2" marL="1371600" algn="l">
              <a:spcBef>
                <a:spcPts val="360"/>
              </a:spcBef>
              <a:spcAft>
                <a:spcPts val="0"/>
              </a:spcAft>
              <a:buClr>
                <a:schemeClr val="dk1"/>
              </a:buClr>
              <a:buSzPts val="1800"/>
              <a:buFont typeface="Calibri"/>
              <a:buNone/>
              <a:defRPr b="1" sz="1800"/>
            </a:lvl3pPr>
            <a:lvl4pPr indent="-228600" lvl="3" marL="1828800" algn="l">
              <a:spcBef>
                <a:spcPts val="320"/>
              </a:spcBef>
              <a:spcAft>
                <a:spcPts val="0"/>
              </a:spcAft>
              <a:buClr>
                <a:schemeClr val="dk1"/>
              </a:buClr>
              <a:buSzPts val="1600"/>
              <a:buFont typeface="Calibri"/>
              <a:buNone/>
              <a:defRPr b="1" sz="1600"/>
            </a:lvl4pPr>
            <a:lvl5pPr indent="-228600" lvl="4" marL="2286000" algn="l">
              <a:spcBef>
                <a:spcPts val="320"/>
              </a:spcBef>
              <a:spcAft>
                <a:spcPts val="0"/>
              </a:spcAft>
              <a:buClr>
                <a:schemeClr val="dk1"/>
              </a:buClr>
              <a:buSzPts val="1600"/>
              <a:buFont typeface="Calibri"/>
              <a:buNone/>
              <a:defRPr b="1" sz="1600"/>
            </a:lvl5pPr>
            <a:lvl6pPr indent="-228600" lvl="5" marL="2743200" algn="l">
              <a:spcBef>
                <a:spcPts val="320"/>
              </a:spcBef>
              <a:spcAft>
                <a:spcPts val="0"/>
              </a:spcAft>
              <a:buClr>
                <a:schemeClr val="dk1"/>
              </a:buClr>
              <a:buSzPts val="1600"/>
              <a:buFont typeface="Calibri"/>
              <a:buNone/>
              <a:defRPr b="1" sz="1600"/>
            </a:lvl6pPr>
            <a:lvl7pPr indent="-228600" lvl="6" marL="3200400" algn="l">
              <a:spcBef>
                <a:spcPts val="320"/>
              </a:spcBef>
              <a:spcAft>
                <a:spcPts val="0"/>
              </a:spcAft>
              <a:buClr>
                <a:schemeClr val="dk1"/>
              </a:buClr>
              <a:buSzPts val="1600"/>
              <a:buFont typeface="Calibri"/>
              <a:buNone/>
              <a:defRPr b="1" sz="1600"/>
            </a:lvl7pPr>
            <a:lvl8pPr indent="-228600" lvl="7" marL="3657600" algn="l">
              <a:spcBef>
                <a:spcPts val="320"/>
              </a:spcBef>
              <a:spcAft>
                <a:spcPts val="0"/>
              </a:spcAft>
              <a:buClr>
                <a:schemeClr val="dk1"/>
              </a:buClr>
              <a:buSzPts val="1600"/>
              <a:buFont typeface="Calibri"/>
              <a:buNone/>
              <a:defRPr b="1" sz="1600"/>
            </a:lvl8pPr>
            <a:lvl9pPr indent="-228600" lvl="8" marL="4114800" algn="l">
              <a:spcBef>
                <a:spcPts val="320"/>
              </a:spcBef>
              <a:spcAft>
                <a:spcPts val="0"/>
              </a:spcAft>
              <a:buClr>
                <a:schemeClr val="dk1"/>
              </a:buClr>
              <a:buSzPts val="1600"/>
              <a:buFont typeface="Calibri"/>
              <a:buNone/>
              <a:defRPr b="1" sz="1600"/>
            </a:lvl9pPr>
          </a:lstStyle>
          <a:p/>
        </p:txBody>
      </p:sp>
      <p:sp>
        <p:nvSpPr>
          <p:cNvPr id="40" name="Google Shape;40;p22"/>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chemeClr val="dk1"/>
              </a:buClr>
              <a:buSzPts val="2400"/>
              <a:buFont typeface="Calibri"/>
              <a:buChar char="•"/>
              <a:defRPr sz="2400"/>
            </a:lvl1pPr>
            <a:lvl2pPr indent="-355600" lvl="1" marL="914400" algn="l">
              <a:spcBef>
                <a:spcPts val="400"/>
              </a:spcBef>
              <a:spcAft>
                <a:spcPts val="0"/>
              </a:spcAft>
              <a:buClr>
                <a:schemeClr val="dk1"/>
              </a:buClr>
              <a:buSzPts val="2000"/>
              <a:buFont typeface="Calibri"/>
              <a:buChar char="–"/>
              <a:defRPr sz="2000"/>
            </a:lvl2pPr>
            <a:lvl3pPr indent="-342900" lvl="2" marL="1371600" algn="l">
              <a:spcBef>
                <a:spcPts val="360"/>
              </a:spcBef>
              <a:spcAft>
                <a:spcPts val="0"/>
              </a:spcAft>
              <a:buClr>
                <a:schemeClr val="dk1"/>
              </a:buClr>
              <a:buSzPts val="1800"/>
              <a:buFont typeface="Calibri"/>
              <a:buChar char="•"/>
              <a:defRPr sz="1800"/>
            </a:lvl3pPr>
            <a:lvl4pPr indent="-330200" lvl="3" marL="1828800" algn="l">
              <a:spcBef>
                <a:spcPts val="320"/>
              </a:spcBef>
              <a:spcAft>
                <a:spcPts val="0"/>
              </a:spcAft>
              <a:buClr>
                <a:schemeClr val="dk1"/>
              </a:buClr>
              <a:buSzPts val="1600"/>
              <a:buFont typeface="Calibri"/>
              <a:buChar char="–"/>
              <a:defRPr sz="1600"/>
            </a:lvl4pPr>
            <a:lvl5pPr indent="-330200" lvl="4" marL="2286000" algn="l">
              <a:spcBef>
                <a:spcPts val="320"/>
              </a:spcBef>
              <a:spcAft>
                <a:spcPts val="0"/>
              </a:spcAft>
              <a:buClr>
                <a:schemeClr val="dk1"/>
              </a:buClr>
              <a:buSzPts val="1600"/>
              <a:buFont typeface="Calibri"/>
              <a:buChar char="»"/>
              <a:defRPr sz="1600"/>
            </a:lvl5pPr>
            <a:lvl6pPr indent="-330200" lvl="5" marL="2743200" algn="l">
              <a:spcBef>
                <a:spcPts val="320"/>
              </a:spcBef>
              <a:spcAft>
                <a:spcPts val="0"/>
              </a:spcAft>
              <a:buClr>
                <a:schemeClr val="dk1"/>
              </a:buClr>
              <a:buSzPts val="1600"/>
              <a:buFont typeface="Calibri"/>
              <a:buChar char="»"/>
              <a:defRPr sz="1600"/>
            </a:lvl6pPr>
            <a:lvl7pPr indent="-330200" lvl="6" marL="3200400" algn="l">
              <a:spcBef>
                <a:spcPts val="320"/>
              </a:spcBef>
              <a:spcAft>
                <a:spcPts val="0"/>
              </a:spcAft>
              <a:buClr>
                <a:schemeClr val="dk1"/>
              </a:buClr>
              <a:buSzPts val="1600"/>
              <a:buFont typeface="Calibri"/>
              <a:buChar char="»"/>
              <a:defRPr sz="1600"/>
            </a:lvl7pPr>
            <a:lvl8pPr indent="-330200" lvl="7" marL="3657600" algn="l">
              <a:spcBef>
                <a:spcPts val="320"/>
              </a:spcBef>
              <a:spcAft>
                <a:spcPts val="0"/>
              </a:spcAft>
              <a:buClr>
                <a:schemeClr val="dk1"/>
              </a:buClr>
              <a:buSzPts val="1600"/>
              <a:buFont typeface="Calibri"/>
              <a:buChar char="»"/>
              <a:defRPr sz="1600"/>
            </a:lvl8pPr>
            <a:lvl9pPr indent="-330200" lvl="8" marL="4114800" algn="l">
              <a:spcBef>
                <a:spcPts val="320"/>
              </a:spcBef>
              <a:spcAft>
                <a:spcPts val="0"/>
              </a:spcAft>
              <a:buClr>
                <a:schemeClr val="dk1"/>
              </a:buClr>
              <a:buSzPts val="1600"/>
              <a:buFont typeface="Calibri"/>
              <a:buChar char="»"/>
              <a:defRPr sz="1600"/>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1" name="Shape 41"/>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42" name="Shape 42"/>
        <p:cNvGrpSpPr/>
        <p:nvPr/>
      </p:nvGrpSpPr>
      <p:grpSpPr>
        <a:xfrm>
          <a:off x="0" y="0"/>
          <a:ext cx="0" cy="0"/>
          <a:chOff x="0" y="0"/>
          <a:chExt cx="0" cy="0"/>
        </a:xfrm>
      </p:grpSpPr>
      <p:sp>
        <p:nvSpPr>
          <p:cNvPr id="43" name="Google Shape;43;p24"/>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44" name="Google Shape;44;p24"/>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Autofit/>
          </a:bodyPr>
          <a:lstStyle>
            <a:lvl1pPr indent="-431800" lvl="0" marL="457200" algn="l">
              <a:spcBef>
                <a:spcPts val="640"/>
              </a:spcBef>
              <a:spcAft>
                <a:spcPts val="0"/>
              </a:spcAft>
              <a:buClr>
                <a:schemeClr val="dk1"/>
              </a:buClr>
              <a:buSzPts val="3200"/>
              <a:buFont typeface="Calibri"/>
              <a:buChar char="•"/>
              <a:defRPr sz="3200"/>
            </a:lvl1pPr>
            <a:lvl2pPr indent="-406400" lvl="1" marL="914400" algn="l">
              <a:spcBef>
                <a:spcPts val="560"/>
              </a:spcBef>
              <a:spcAft>
                <a:spcPts val="0"/>
              </a:spcAft>
              <a:buClr>
                <a:schemeClr val="dk1"/>
              </a:buClr>
              <a:buSzPts val="2800"/>
              <a:buFont typeface="Calibri"/>
              <a:buChar char="–"/>
              <a:defRPr sz="2800"/>
            </a:lvl2pPr>
            <a:lvl3pPr indent="-381000" lvl="2" marL="1371600" algn="l">
              <a:spcBef>
                <a:spcPts val="480"/>
              </a:spcBef>
              <a:spcAft>
                <a:spcPts val="0"/>
              </a:spcAft>
              <a:buClr>
                <a:schemeClr val="dk1"/>
              </a:buClr>
              <a:buSzPts val="2400"/>
              <a:buFont typeface="Calibri"/>
              <a:buChar char="•"/>
              <a:defRPr sz="2400"/>
            </a:lvl3pPr>
            <a:lvl4pPr indent="-355600" lvl="3" marL="1828800" algn="l">
              <a:spcBef>
                <a:spcPts val="400"/>
              </a:spcBef>
              <a:spcAft>
                <a:spcPts val="0"/>
              </a:spcAft>
              <a:buClr>
                <a:schemeClr val="dk1"/>
              </a:buClr>
              <a:buSzPts val="2000"/>
              <a:buFont typeface="Calibri"/>
              <a:buChar char="–"/>
              <a:defRPr sz="2000"/>
            </a:lvl4pPr>
            <a:lvl5pPr indent="-355600" lvl="4" marL="2286000" algn="l">
              <a:spcBef>
                <a:spcPts val="400"/>
              </a:spcBef>
              <a:spcAft>
                <a:spcPts val="0"/>
              </a:spcAft>
              <a:buClr>
                <a:schemeClr val="dk1"/>
              </a:buClr>
              <a:buSzPts val="2000"/>
              <a:buFont typeface="Calibri"/>
              <a:buChar char="»"/>
              <a:defRPr sz="2000"/>
            </a:lvl5pPr>
            <a:lvl6pPr indent="-355600" lvl="5" marL="2743200" algn="l">
              <a:spcBef>
                <a:spcPts val="400"/>
              </a:spcBef>
              <a:spcAft>
                <a:spcPts val="0"/>
              </a:spcAft>
              <a:buClr>
                <a:schemeClr val="dk1"/>
              </a:buClr>
              <a:buSzPts val="2000"/>
              <a:buFont typeface="Calibri"/>
              <a:buChar char="»"/>
              <a:defRPr sz="2000"/>
            </a:lvl6pPr>
            <a:lvl7pPr indent="-355600" lvl="6" marL="3200400" algn="l">
              <a:spcBef>
                <a:spcPts val="400"/>
              </a:spcBef>
              <a:spcAft>
                <a:spcPts val="0"/>
              </a:spcAft>
              <a:buClr>
                <a:schemeClr val="dk1"/>
              </a:buClr>
              <a:buSzPts val="2000"/>
              <a:buFont typeface="Calibri"/>
              <a:buChar char="»"/>
              <a:defRPr sz="2000"/>
            </a:lvl7pPr>
            <a:lvl8pPr indent="-355600" lvl="7" marL="3657600" algn="l">
              <a:spcBef>
                <a:spcPts val="400"/>
              </a:spcBef>
              <a:spcAft>
                <a:spcPts val="0"/>
              </a:spcAft>
              <a:buClr>
                <a:schemeClr val="dk1"/>
              </a:buClr>
              <a:buSzPts val="2000"/>
              <a:buFont typeface="Calibri"/>
              <a:buChar char="»"/>
              <a:defRPr sz="2000"/>
            </a:lvl8pPr>
            <a:lvl9pPr indent="-355600" lvl="8" marL="4114800" algn="l">
              <a:spcBef>
                <a:spcPts val="400"/>
              </a:spcBef>
              <a:spcAft>
                <a:spcPts val="0"/>
              </a:spcAft>
              <a:buClr>
                <a:schemeClr val="dk1"/>
              </a:buClr>
              <a:buSzPts val="2000"/>
              <a:buFont typeface="Calibri"/>
              <a:buChar char="»"/>
              <a:defRPr sz="2000"/>
            </a:lvl9pPr>
          </a:lstStyle>
          <a:p/>
        </p:txBody>
      </p:sp>
      <p:sp>
        <p:nvSpPr>
          <p:cNvPr id="45" name="Google Shape;45;p24"/>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chemeClr val="dk1"/>
              </a:buClr>
              <a:buSzPts val="1400"/>
              <a:buFont typeface="Calibri"/>
              <a:buNone/>
              <a:defRPr sz="1400"/>
            </a:lvl1pPr>
            <a:lvl2pPr indent="-228600" lvl="1" marL="914400" algn="l">
              <a:spcBef>
                <a:spcPts val="240"/>
              </a:spcBef>
              <a:spcAft>
                <a:spcPts val="0"/>
              </a:spcAft>
              <a:buClr>
                <a:schemeClr val="dk1"/>
              </a:buClr>
              <a:buSzPts val="1200"/>
              <a:buFont typeface="Calibri"/>
              <a:buNone/>
              <a:defRPr sz="1200"/>
            </a:lvl2pPr>
            <a:lvl3pPr indent="-228600" lvl="2" marL="1371600" algn="l">
              <a:spcBef>
                <a:spcPts val="200"/>
              </a:spcBef>
              <a:spcAft>
                <a:spcPts val="0"/>
              </a:spcAft>
              <a:buClr>
                <a:schemeClr val="dk1"/>
              </a:buClr>
              <a:buSzPts val="1000"/>
              <a:buFont typeface="Calibri"/>
              <a:buNone/>
              <a:defRPr sz="1000"/>
            </a:lvl3pPr>
            <a:lvl4pPr indent="-228600" lvl="3" marL="1828800" algn="l">
              <a:spcBef>
                <a:spcPts val="180"/>
              </a:spcBef>
              <a:spcAft>
                <a:spcPts val="0"/>
              </a:spcAft>
              <a:buClr>
                <a:schemeClr val="dk1"/>
              </a:buClr>
              <a:buSzPts val="900"/>
              <a:buFont typeface="Calibri"/>
              <a:buNone/>
              <a:defRPr sz="900"/>
            </a:lvl4pPr>
            <a:lvl5pPr indent="-228600" lvl="4" marL="2286000" algn="l">
              <a:spcBef>
                <a:spcPts val="180"/>
              </a:spcBef>
              <a:spcAft>
                <a:spcPts val="0"/>
              </a:spcAft>
              <a:buClr>
                <a:schemeClr val="dk1"/>
              </a:buClr>
              <a:buSzPts val="900"/>
              <a:buFont typeface="Calibri"/>
              <a:buNone/>
              <a:defRPr sz="900"/>
            </a:lvl5pPr>
            <a:lvl6pPr indent="-228600" lvl="5" marL="2743200" algn="l">
              <a:spcBef>
                <a:spcPts val="180"/>
              </a:spcBef>
              <a:spcAft>
                <a:spcPts val="0"/>
              </a:spcAft>
              <a:buClr>
                <a:schemeClr val="dk1"/>
              </a:buClr>
              <a:buSzPts val="900"/>
              <a:buFont typeface="Calibri"/>
              <a:buNone/>
              <a:defRPr sz="900"/>
            </a:lvl6pPr>
            <a:lvl7pPr indent="-228600" lvl="6" marL="3200400" algn="l">
              <a:spcBef>
                <a:spcPts val="180"/>
              </a:spcBef>
              <a:spcAft>
                <a:spcPts val="0"/>
              </a:spcAft>
              <a:buClr>
                <a:schemeClr val="dk1"/>
              </a:buClr>
              <a:buSzPts val="900"/>
              <a:buFont typeface="Calibri"/>
              <a:buNone/>
              <a:defRPr sz="900"/>
            </a:lvl7pPr>
            <a:lvl8pPr indent="-228600" lvl="7" marL="3657600" algn="l">
              <a:spcBef>
                <a:spcPts val="180"/>
              </a:spcBef>
              <a:spcAft>
                <a:spcPts val="0"/>
              </a:spcAft>
              <a:buClr>
                <a:schemeClr val="dk1"/>
              </a:buClr>
              <a:buSzPts val="900"/>
              <a:buFont typeface="Calibri"/>
              <a:buNone/>
              <a:defRPr sz="900"/>
            </a:lvl8pPr>
            <a:lvl9pPr indent="-228600" lvl="8" marL="4114800" algn="l">
              <a:spcBef>
                <a:spcPts val="180"/>
              </a:spcBef>
              <a:spcAft>
                <a:spcPts val="0"/>
              </a:spcAft>
              <a:buClr>
                <a:schemeClr val="dk1"/>
              </a:buClr>
              <a:buSzPts val="900"/>
              <a:buFont typeface="Calibri"/>
              <a:buNone/>
              <a:defRPr sz="900"/>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46" name="Shape 46"/>
        <p:cNvGrpSpPr/>
        <p:nvPr/>
      </p:nvGrpSpPr>
      <p:grpSpPr>
        <a:xfrm>
          <a:off x="0" y="0"/>
          <a:ext cx="0" cy="0"/>
          <a:chOff x="0" y="0"/>
          <a:chExt cx="0" cy="0"/>
        </a:xfrm>
      </p:grpSpPr>
      <p:sp>
        <p:nvSpPr>
          <p:cNvPr id="47" name="Google Shape;47;p25"/>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48" name="Google Shape;48;p25"/>
          <p:cNvSpPr/>
          <p:nvPr>
            <p:ph idx="2" type="pic"/>
          </p:nvPr>
        </p:nvSpPr>
        <p:spPr>
          <a:xfrm>
            <a:off x="1792288" y="612775"/>
            <a:ext cx="5486400" cy="4114800"/>
          </a:xfrm>
          <a:prstGeom prst="rect">
            <a:avLst/>
          </a:prstGeom>
          <a:noFill/>
          <a:ln>
            <a:noFill/>
          </a:ln>
        </p:spPr>
      </p:sp>
      <p:sp>
        <p:nvSpPr>
          <p:cNvPr id="49" name="Google Shape;49;p25"/>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chemeClr val="dk1"/>
              </a:buClr>
              <a:buSzPts val="1400"/>
              <a:buFont typeface="Calibri"/>
              <a:buNone/>
              <a:defRPr sz="1400"/>
            </a:lvl1pPr>
            <a:lvl2pPr indent="-228600" lvl="1" marL="914400" algn="l">
              <a:spcBef>
                <a:spcPts val="240"/>
              </a:spcBef>
              <a:spcAft>
                <a:spcPts val="0"/>
              </a:spcAft>
              <a:buClr>
                <a:schemeClr val="dk1"/>
              </a:buClr>
              <a:buSzPts val="1200"/>
              <a:buFont typeface="Calibri"/>
              <a:buNone/>
              <a:defRPr sz="1200"/>
            </a:lvl2pPr>
            <a:lvl3pPr indent="-228600" lvl="2" marL="1371600" algn="l">
              <a:spcBef>
                <a:spcPts val="200"/>
              </a:spcBef>
              <a:spcAft>
                <a:spcPts val="0"/>
              </a:spcAft>
              <a:buClr>
                <a:schemeClr val="dk1"/>
              </a:buClr>
              <a:buSzPts val="1000"/>
              <a:buFont typeface="Calibri"/>
              <a:buNone/>
              <a:defRPr sz="1000"/>
            </a:lvl3pPr>
            <a:lvl4pPr indent="-228600" lvl="3" marL="1828800" algn="l">
              <a:spcBef>
                <a:spcPts val="180"/>
              </a:spcBef>
              <a:spcAft>
                <a:spcPts val="0"/>
              </a:spcAft>
              <a:buClr>
                <a:schemeClr val="dk1"/>
              </a:buClr>
              <a:buSzPts val="900"/>
              <a:buFont typeface="Calibri"/>
              <a:buNone/>
              <a:defRPr sz="900"/>
            </a:lvl4pPr>
            <a:lvl5pPr indent="-228600" lvl="4" marL="2286000" algn="l">
              <a:spcBef>
                <a:spcPts val="180"/>
              </a:spcBef>
              <a:spcAft>
                <a:spcPts val="0"/>
              </a:spcAft>
              <a:buClr>
                <a:schemeClr val="dk1"/>
              </a:buClr>
              <a:buSzPts val="900"/>
              <a:buFont typeface="Calibri"/>
              <a:buNone/>
              <a:defRPr sz="900"/>
            </a:lvl5pPr>
            <a:lvl6pPr indent="-228600" lvl="5" marL="2743200" algn="l">
              <a:spcBef>
                <a:spcPts val="180"/>
              </a:spcBef>
              <a:spcAft>
                <a:spcPts val="0"/>
              </a:spcAft>
              <a:buClr>
                <a:schemeClr val="dk1"/>
              </a:buClr>
              <a:buSzPts val="900"/>
              <a:buFont typeface="Calibri"/>
              <a:buNone/>
              <a:defRPr sz="900"/>
            </a:lvl6pPr>
            <a:lvl7pPr indent="-228600" lvl="6" marL="3200400" algn="l">
              <a:spcBef>
                <a:spcPts val="180"/>
              </a:spcBef>
              <a:spcAft>
                <a:spcPts val="0"/>
              </a:spcAft>
              <a:buClr>
                <a:schemeClr val="dk1"/>
              </a:buClr>
              <a:buSzPts val="900"/>
              <a:buFont typeface="Calibri"/>
              <a:buNone/>
              <a:defRPr sz="900"/>
            </a:lvl7pPr>
            <a:lvl8pPr indent="-228600" lvl="7" marL="3657600" algn="l">
              <a:spcBef>
                <a:spcPts val="180"/>
              </a:spcBef>
              <a:spcAft>
                <a:spcPts val="0"/>
              </a:spcAft>
              <a:buClr>
                <a:schemeClr val="dk1"/>
              </a:buClr>
              <a:buSzPts val="900"/>
              <a:buFont typeface="Calibri"/>
              <a:buNone/>
              <a:defRPr sz="900"/>
            </a:lvl8pPr>
            <a:lvl9pPr indent="-228600" lvl="8" marL="4114800" algn="l">
              <a:spcBef>
                <a:spcPts val="180"/>
              </a:spcBef>
              <a:spcAft>
                <a:spcPts val="0"/>
              </a:spcAft>
              <a:buClr>
                <a:schemeClr val="dk1"/>
              </a:buClr>
              <a:buSzPts val="900"/>
              <a:buFont typeface="Calibri"/>
              <a:buNone/>
              <a:defRPr sz="900"/>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9.xml"/><Relationship Id="rId10" Type="http://schemas.openxmlformats.org/officeDocument/2006/relationships/slideLayout" Target="../slideLayouts/slideLayout8.xml"/><Relationship Id="rId13" Type="http://schemas.openxmlformats.org/officeDocument/2006/relationships/slideLayout" Target="../slideLayouts/slideLayout11.xml"/><Relationship Id="rId12" Type="http://schemas.openxmlformats.org/officeDocument/2006/relationships/slideLayout" Target="../slideLayouts/slideLayout10.xml"/><Relationship Id="rId1" Type="http://schemas.openxmlformats.org/officeDocument/2006/relationships/image" Target="../media/image13.png"/><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slideLayout" Target="../slideLayouts/slideLayout7.xml"/><Relationship Id="rId15" Type="http://schemas.openxmlformats.org/officeDocument/2006/relationships/theme" Target="../theme/theme1.xml"/><Relationship Id="rId14" Type="http://schemas.openxmlformats.org/officeDocument/2006/relationships/slideLayout" Target="../slideLayouts/slideLayout1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6"/>
          <p:cNvSpPr/>
          <p:nvPr/>
        </p:nvSpPr>
        <p:spPr>
          <a:xfrm>
            <a:off x="0" y="6210300"/>
            <a:ext cx="5148263" cy="647700"/>
          </a:xfrm>
          <a:prstGeom prst="rect">
            <a:avLst/>
          </a:prstGeom>
          <a:solidFill>
            <a:srgbClr val="003D8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 name="Google Shape;11;p16"/>
          <p:cNvSpPr/>
          <p:nvPr/>
        </p:nvSpPr>
        <p:spPr>
          <a:xfrm>
            <a:off x="2771775" y="6210300"/>
            <a:ext cx="6372225" cy="647700"/>
          </a:xfrm>
          <a:prstGeom prst="rect">
            <a:avLst/>
          </a:prstGeom>
          <a:gradFill>
            <a:gsLst>
              <a:gs pos="0">
                <a:srgbClr val="003D85"/>
              </a:gs>
              <a:gs pos="100000">
                <a:srgbClr val="FFFFFF"/>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 name="Google Shape;12;p1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3600" u="none" cap="none" strike="noStrike">
                <a:solidFill>
                  <a:schemeClr val="dk1"/>
                </a:solidFill>
                <a:latin typeface="Calibri"/>
                <a:ea typeface="Calibri"/>
                <a:cs typeface="Calibri"/>
                <a:sym typeface="Calibri"/>
              </a:defRPr>
            </a:lvl1pPr>
            <a:lvl2pPr lvl="1" marR="0" rtl="0" algn="ctr">
              <a:spcBef>
                <a:spcPts val="0"/>
              </a:spcBef>
              <a:spcAft>
                <a:spcPts val="0"/>
              </a:spcAft>
              <a:buSzPts val="1400"/>
              <a:buNone/>
              <a:defRPr b="0" i="0" sz="4400" u="none" cap="none" strike="noStrike">
                <a:solidFill>
                  <a:schemeClr val="dk1"/>
                </a:solidFill>
                <a:latin typeface="Arial"/>
                <a:ea typeface="Arial"/>
                <a:cs typeface="Arial"/>
                <a:sym typeface="Arial"/>
              </a:defRPr>
            </a:lvl2pPr>
            <a:lvl3pPr lvl="2" marR="0" rtl="0" algn="ctr">
              <a:spcBef>
                <a:spcPts val="0"/>
              </a:spcBef>
              <a:spcAft>
                <a:spcPts val="0"/>
              </a:spcAft>
              <a:buSzPts val="1400"/>
              <a:buNone/>
              <a:defRPr b="0" i="0" sz="4400" u="none" cap="none" strike="noStrike">
                <a:solidFill>
                  <a:schemeClr val="dk1"/>
                </a:solidFill>
                <a:latin typeface="Arial"/>
                <a:ea typeface="Arial"/>
                <a:cs typeface="Arial"/>
                <a:sym typeface="Arial"/>
              </a:defRPr>
            </a:lvl3pPr>
            <a:lvl4pPr lvl="3" marR="0" rtl="0" algn="ctr">
              <a:spcBef>
                <a:spcPts val="0"/>
              </a:spcBef>
              <a:spcAft>
                <a:spcPts val="0"/>
              </a:spcAft>
              <a:buSzPts val="1400"/>
              <a:buNone/>
              <a:defRPr b="0" i="0" sz="4400" u="none" cap="none" strike="noStrike">
                <a:solidFill>
                  <a:schemeClr val="dk1"/>
                </a:solidFill>
                <a:latin typeface="Arial"/>
                <a:ea typeface="Arial"/>
                <a:cs typeface="Arial"/>
                <a:sym typeface="Arial"/>
              </a:defRPr>
            </a:lvl4pPr>
            <a:lvl5pPr lvl="4" marR="0" rtl="0" algn="ctr">
              <a:spcBef>
                <a:spcPts val="0"/>
              </a:spcBef>
              <a:spcAft>
                <a:spcPts val="0"/>
              </a:spcAft>
              <a:buSzPts val="1400"/>
              <a:buNone/>
              <a:defRPr b="0" i="0" sz="4400" u="none" cap="none" strike="noStrike">
                <a:solidFill>
                  <a:schemeClr val="dk1"/>
                </a:solidFill>
                <a:latin typeface="Arial"/>
                <a:ea typeface="Arial"/>
                <a:cs typeface="Arial"/>
                <a:sym typeface="Arial"/>
              </a:defRPr>
            </a:lvl5pPr>
            <a:lvl6pPr lvl="5" marR="0" rtl="0" algn="ctr">
              <a:spcBef>
                <a:spcPts val="0"/>
              </a:spcBef>
              <a:spcAft>
                <a:spcPts val="0"/>
              </a:spcAft>
              <a:buSzPts val="1400"/>
              <a:buNone/>
              <a:defRPr b="0" i="0" sz="4400" u="none" cap="none" strike="noStrike">
                <a:solidFill>
                  <a:schemeClr val="dk1"/>
                </a:solidFill>
                <a:latin typeface="Arial"/>
                <a:ea typeface="Arial"/>
                <a:cs typeface="Arial"/>
                <a:sym typeface="Arial"/>
              </a:defRPr>
            </a:lvl6pPr>
            <a:lvl7pPr lvl="6" marR="0" rtl="0" algn="ctr">
              <a:spcBef>
                <a:spcPts val="0"/>
              </a:spcBef>
              <a:spcAft>
                <a:spcPts val="0"/>
              </a:spcAft>
              <a:buSzPts val="1400"/>
              <a:buNone/>
              <a:defRPr b="0" i="0" sz="4400" u="none" cap="none" strike="noStrike">
                <a:solidFill>
                  <a:schemeClr val="dk1"/>
                </a:solidFill>
                <a:latin typeface="Arial"/>
                <a:ea typeface="Arial"/>
                <a:cs typeface="Arial"/>
                <a:sym typeface="Arial"/>
              </a:defRPr>
            </a:lvl7pPr>
            <a:lvl8pPr lvl="7" marR="0" rtl="0" algn="ctr">
              <a:spcBef>
                <a:spcPts val="0"/>
              </a:spcBef>
              <a:spcAft>
                <a:spcPts val="0"/>
              </a:spcAft>
              <a:buSzPts val="1400"/>
              <a:buNone/>
              <a:defRPr b="0" i="0" sz="4400" u="none" cap="none" strike="noStrike">
                <a:solidFill>
                  <a:schemeClr val="dk1"/>
                </a:solidFill>
                <a:latin typeface="Arial"/>
                <a:ea typeface="Arial"/>
                <a:cs typeface="Arial"/>
                <a:sym typeface="Arial"/>
              </a:defRPr>
            </a:lvl8pPr>
            <a:lvl9pPr lvl="8" marR="0" rtl="0" algn="ctr">
              <a:spcBef>
                <a:spcPts val="0"/>
              </a:spcBef>
              <a:spcAft>
                <a:spcPts val="0"/>
              </a:spcAft>
              <a:buSzPts val="1400"/>
              <a:buNone/>
              <a:defRPr b="0" i="0" sz="4400" u="none" cap="none" strike="noStrike">
                <a:solidFill>
                  <a:schemeClr val="dk1"/>
                </a:solidFill>
                <a:latin typeface="Arial"/>
                <a:ea typeface="Arial"/>
                <a:cs typeface="Arial"/>
                <a:sym typeface="Arial"/>
              </a:defRPr>
            </a:lvl9pPr>
          </a:lstStyle>
          <a:p/>
        </p:txBody>
      </p:sp>
      <p:sp>
        <p:nvSpPr>
          <p:cNvPr id="13" name="Google Shape;13;p16"/>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Calibri"/>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Calibri"/>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Calibri"/>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Calibri"/>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Calibri"/>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Calibri"/>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Calibri"/>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Calibri"/>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Calibri"/>
              <a:buChar char="»"/>
              <a:defRPr b="0" i="0" sz="2000" u="none" cap="none" strike="noStrike">
                <a:solidFill>
                  <a:schemeClr val="dk1"/>
                </a:solidFill>
                <a:latin typeface="Calibri"/>
                <a:ea typeface="Calibri"/>
                <a:cs typeface="Calibri"/>
                <a:sym typeface="Calibri"/>
              </a:defRPr>
            </a:lvl9pPr>
          </a:lstStyle>
          <a:p/>
        </p:txBody>
      </p:sp>
      <p:pic>
        <p:nvPicPr>
          <p:cNvPr descr="iNANO_logo_blaa" id="14" name="Google Shape;14;p16"/>
          <p:cNvPicPr preferRelativeResize="0"/>
          <p:nvPr/>
        </p:nvPicPr>
        <p:blipFill rotWithShape="1">
          <a:blip r:embed="rId1">
            <a:alphaModFix/>
          </a:blip>
          <a:srcRect b="0" l="0" r="0" t="0"/>
          <a:stretch/>
        </p:blipFill>
        <p:spPr>
          <a:xfrm>
            <a:off x="7775575" y="6308725"/>
            <a:ext cx="1260475" cy="465138"/>
          </a:xfrm>
          <a:prstGeom prst="rect">
            <a:avLst/>
          </a:prstGeom>
          <a:noFill/>
          <a:ln>
            <a:noFill/>
          </a:ln>
        </p:spPr>
      </p:pic>
      <p:pic>
        <p:nvPicPr>
          <p:cNvPr descr="segln1b [Converted]" id="15" name="Google Shape;15;p16"/>
          <p:cNvPicPr preferRelativeResize="0"/>
          <p:nvPr/>
        </p:nvPicPr>
        <p:blipFill rotWithShape="1">
          <a:blip r:embed="rId2">
            <a:alphaModFix/>
          </a:blip>
          <a:srcRect b="0" l="0" r="0" t="0"/>
          <a:stretch/>
        </p:blipFill>
        <p:spPr>
          <a:xfrm>
            <a:off x="0" y="6242050"/>
            <a:ext cx="3857625" cy="61595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0.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hyperlink" Target="mailto:mentor@inano.au.dk" TargetMode="External"/><Relationship Id="rId4" Type="http://schemas.openxmlformats.org/officeDocument/2006/relationships/hyperlink" Target="mailto:stpe@inano.au.dk" TargetMode="External"/><Relationship Id="rId5" Type="http://schemas.openxmlformats.org/officeDocument/2006/relationships/hyperlink" Target="mailto:stpe@inano.au.dk" TargetMode="External"/><Relationship Id="rId6" Type="http://schemas.openxmlformats.org/officeDocument/2006/relationships/image" Target="../media/image30.png"/><Relationship Id="rId7" Type="http://schemas.openxmlformats.org/officeDocument/2006/relationships/image" Target="../media/image23.jpg"/><Relationship Id="rId8" Type="http://schemas.openxmlformats.org/officeDocument/2006/relationships/image" Target="../media/image32.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hyperlink" Target="http://www.unisense.com/default.aspx?id=49" TargetMode="External"/><Relationship Id="rId4" Type="http://schemas.openxmlformats.org/officeDocument/2006/relationships/image" Target="../media/image4.gif"/><Relationship Id="rId5" Type="http://schemas.openxmlformats.org/officeDocument/2006/relationships/hyperlink" Target="http://www.unisense.com/default.aspx?id=49" TargetMode="External"/></Relationships>
</file>

<file path=ppt/slides/_rels/slide5.xml.rels><?xml version="1.0" encoding="UTF-8" standalone="yes"?><Relationships xmlns="http://schemas.openxmlformats.org/package/2006/relationships"><Relationship Id="rId20" Type="http://schemas.openxmlformats.org/officeDocument/2006/relationships/image" Target="../media/image27.png"/><Relationship Id="rId11" Type="http://schemas.openxmlformats.org/officeDocument/2006/relationships/image" Target="../media/image17.jpg"/><Relationship Id="rId10" Type="http://schemas.openxmlformats.org/officeDocument/2006/relationships/hyperlink" Target="http://www.unisense.com/default.aspx?id=49" TargetMode="External"/><Relationship Id="rId21" Type="http://schemas.openxmlformats.org/officeDocument/2006/relationships/image" Target="../media/image24.jpg"/><Relationship Id="rId13" Type="http://schemas.openxmlformats.org/officeDocument/2006/relationships/image" Target="../media/image6.gif"/><Relationship Id="rId12" Type="http://schemas.openxmlformats.org/officeDocument/2006/relationships/image" Target="../media/image8.jpg"/><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9.jpg"/><Relationship Id="rId4" Type="http://schemas.openxmlformats.org/officeDocument/2006/relationships/image" Target="../media/image5.jpg"/><Relationship Id="rId9" Type="http://schemas.openxmlformats.org/officeDocument/2006/relationships/image" Target="../media/image4.gif"/><Relationship Id="rId15" Type="http://schemas.openxmlformats.org/officeDocument/2006/relationships/image" Target="../media/image11.png"/><Relationship Id="rId14" Type="http://schemas.openxmlformats.org/officeDocument/2006/relationships/image" Target="../media/image12.jpg"/><Relationship Id="rId17" Type="http://schemas.openxmlformats.org/officeDocument/2006/relationships/image" Target="../media/image21.jpg"/><Relationship Id="rId16" Type="http://schemas.openxmlformats.org/officeDocument/2006/relationships/image" Target="../media/image26.png"/><Relationship Id="rId5" Type="http://schemas.openxmlformats.org/officeDocument/2006/relationships/image" Target="../media/image10.jpg"/><Relationship Id="rId19" Type="http://schemas.openxmlformats.org/officeDocument/2006/relationships/image" Target="../media/image22.png"/><Relationship Id="rId6" Type="http://schemas.openxmlformats.org/officeDocument/2006/relationships/image" Target="../media/image3.jpg"/><Relationship Id="rId18" Type="http://schemas.openxmlformats.org/officeDocument/2006/relationships/image" Target="../media/image28.png"/><Relationship Id="rId7" Type="http://schemas.openxmlformats.org/officeDocument/2006/relationships/image" Target="../media/image31.jpg"/><Relationship Id="rId8" Type="http://schemas.openxmlformats.org/officeDocument/2006/relationships/hyperlink" Target="http://www.unisense.com/default.aspx?id=49"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chart" Target="../charts/char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sp>
        <p:nvSpPr>
          <p:cNvPr id="63" name="Google Shape;63;p1"/>
          <p:cNvSpPr txBox="1"/>
          <p:nvPr>
            <p:ph type="ctrTitle"/>
          </p:nvPr>
        </p:nvSpPr>
        <p:spPr>
          <a:xfrm>
            <a:off x="685800" y="1772816"/>
            <a:ext cx="7772400" cy="14700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1" lang="en-GB" sz="4400">
                <a:latin typeface="Arial"/>
                <a:ea typeface="Arial"/>
                <a:cs typeface="Arial"/>
                <a:sym typeface="Arial"/>
              </a:rPr>
              <a:t>iNANO Mentor Program</a:t>
            </a:r>
            <a:endParaRPr/>
          </a:p>
        </p:txBody>
      </p:sp>
      <p:sp>
        <p:nvSpPr>
          <p:cNvPr id="64" name="Google Shape;64;p1"/>
          <p:cNvSpPr txBox="1"/>
          <p:nvPr>
            <p:ph idx="1" type="subTitle"/>
          </p:nvPr>
        </p:nvSpPr>
        <p:spPr>
          <a:xfrm>
            <a:off x="251520" y="3501008"/>
            <a:ext cx="8640960" cy="1198984"/>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dk1"/>
              </a:buClr>
              <a:buSzPts val="2800"/>
              <a:buFont typeface="Arial"/>
              <a:buNone/>
            </a:pPr>
            <a:r>
              <a:rPr lang="en-GB" sz="2800">
                <a:latin typeface="Arial"/>
                <a:ea typeface="Arial"/>
                <a:cs typeface="Arial"/>
                <a:sym typeface="Arial"/>
              </a:rPr>
              <a:t>iNANO</a:t>
            </a:r>
            <a:endParaRPr/>
          </a:p>
          <a:p>
            <a:pPr indent="0" lvl="0" marL="0" rtl="0" algn="ctr">
              <a:spcBef>
                <a:spcPts val="560"/>
              </a:spcBef>
              <a:spcAft>
                <a:spcPts val="0"/>
              </a:spcAft>
              <a:buClr>
                <a:schemeClr val="dk1"/>
              </a:buClr>
              <a:buSzPts val="2800"/>
              <a:buFont typeface="Arial"/>
              <a:buNone/>
            </a:pPr>
            <a:r>
              <a:t/>
            </a:r>
            <a:endParaRPr/>
          </a:p>
        </p:txBody>
      </p:sp>
      <p:sp>
        <p:nvSpPr>
          <p:cNvPr id="65" name="Google Shape;65;p1"/>
          <p:cNvSpPr txBox="1"/>
          <p:nvPr/>
        </p:nvSpPr>
        <p:spPr>
          <a:xfrm>
            <a:off x="2771800" y="4958159"/>
            <a:ext cx="3600400" cy="1181993"/>
          </a:xfrm>
          <a:prstGeom prst="rect">
            <a:avLst/>
          </a:prstGeom>
          <a:noFill/>
          <a:ln>
            <a:noFill/>
          </a:ln>
        </p:spPr>
        <p:txBody>
          <a:bodyPr anchorCtr="0" anchor="t" bIns="45700" lIns="91425" spcFirstLastPara="1" rIns="91425" wrap="square" tIns="45700">
            <a:noAutofit/>
          </a:bodyPr>
          <a:lstStyle/>
          <a:p>
            <a:pPr indent="0" lvl="0" marL="0" marR="0" rtl="0" algn="ctr">
              <a:spcBef>
                <a:spcPts val="400"/>
              </a:spcBef>
              <a:spcAft>
                <a:spcPts val="0"/>
              </a:spcAft>
              <a:buClr>
                <a:schemeClr val="dk1"/>
              </a:buClr>
              <a:buSzPts val="2000"/>
              <a:buFont typeface="Arial"/>
              <a:buNone/>
            </a:pPr>
            <a:r>
              <a:rPr lang="en-GB" sz="1900">
                <a:solidFill>
                  <a:schemeClr val="dk1"/>
                </a:solidFill>
              </a:rPr>
              <a:t>Lazaros Primpas</a:t>
            </a:r>
            <a:endParaRPr sz="1900">
              <a:solidFill>
                <a:schemeClr val="dk1"/>
              </a:solidFill>
            </a:endParaRPr>
          </a:p>
          <a:p>
            <a:pPr indent="0" lvl="0" marL="0" rtl="0" algn="ctr">
              <a:spcBef>
                <a:spcPts val="0"/>
              </a:spcBef>
              <a:spcAft>
                <a:spcPts val="0"/>
              </a:spcAft>
              <a:buClr>
                <a:srgbClr val="000000"/>
              </a:buClr>
              <a:buFont typeface="Arial"/>
              <a:buNone/>
            </a:pPr>
            <a:r>
              <a:rPr lang="en-GB" sz="1900">
                <a:solidFill>
                  <a:schemeClr val="dk1"/>
                </a:solidFill>
              </a:rPr>
              <a:t>Steffen Holleufer</a:t>
            </a:r>
            <a:endParaRPr sz="1900">
              <a:solidFill>
                <a:schemeClr val="dk1"/>
              </a:solidFill>
            </a:endParaRPr>
          </a:p>
          <a:p>
            <a:pPr indent="0" lvl="0" marL="0" rtl="0" algn="ctr">
              <a:spcBef>
                <a:spcPts val="0"/>
              </a:spcBef>
              <a:spcAft>
                <a:spcPts val="0"/>
              </a:spcAft>
              <a:buClr>
                <a:srgbClr val="000000"/>
              </a:buClr>
              <a:buFont typeface="Arial"/>
              <a:buNone/>
            </a:pPr>
            <a:r>
              <a:rPr lang="en-GB" sz="1900">
                <a:solidFill>
                  <a:schemeClr val="dk1"/>
                </a:solidFill>
              </a:rPr>
              <a:t>Therese Kjær</a:t>
            </a:r>
            <a:endParaRPr sz="1900">
              <a:solidFill>
                <a:schemeClr val="dk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1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a:latin typeface="Arial"/>
                <a:ea typeface="Arial"/>
                <a:cs typeface="Arial"/>
                <a:sym typeface="Arial"/>
              </a:rPr>
              <a:t>How do I apply? - Form</a:t>
            </a:r>
            <a:endParaRPr/>
          </a:p>
        </p:txBody>
      </p:sp>
      <p:pic>
        <p:nvPicPr>
          <p:cNvPr id="158" name="Google Shape;158;p10"/>
          <p:cNvPicPr preferRelativeResize="0"/>
          <p:nvPr/>
        </p:nvPicPr>
        <p:blipFill rotWithShape="1">
          <a:blip r:embed="rId3">
            <a:alphaModFix/>
          </a:blip>
          <a:srcRect b="0" l="0" r="0" t="0"/>
          <a:stretch/>
        </p:blipFill>
        <p:spPr>
          <a:xfrm>
            <a:off x="1043608" y="1196752"/>
            <a:ext cx="7075462" cy="4824407"/>
          </a:xfrm>
          <a:prstGeom prst="rect">
            <a:avLst/>
          </a:prstGeom>
          <a:noFill/>
          <a:ln>
            <a:noFill/>
          </a:ln>
        </p:spPr>
      </p:pic>
      <p:sp>
        <p:nvSpPr>
          <p:cNvPr id="159" name="Google Shape;159;p10"/>
          <p:cNvSpPr/>
          <p:nvPr/>
        </p:nvSpPr>
        <p:spPr>
          <a:xfrm>
            <a:off x="1447081" y="4916785"/>
            <a:ext cx="936104" cy="164327"/>
          </a:xfrm>
          <a:prstGeom prst="rect">
            <a:avLst/>
          </a:prstGeom>
          <a:noFill/>
          <a:ln cap="flat" cmpd="sng" w="254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Arial"/>
              <a:ea typeface="Arial"/>
              <a:cs typeface="Arial"/>
              <a:sym typeface="Arial"/>
            </a:endParaRPr>
          </a:p>
        </p:txBody>
      </p:sp>
      <p:cxnSp>
        <p:nvCxnSpPr>
          <p:cNvPr id="160" name="Google Shape;160;p10"/>
          <p:cNvCxnSpPr/>
          <p:nvPr/>
        </p:nvCxnSpPr>
        <p:spPr>
          <a:xfrm flipH="1">
            <a:off x="3923928" y="3529943"/>
            <a:ext cx="792088" cy="216024"/>
          </a:xfrm>
          <a:prstGeom prst="straightConnector1">
            <a:avLst/>
          </a:prstGeom>
          <a:solidFill>
            <a:schemeClr val="accent1"/>
          </a:solidFill>
          <a:ln cap="flat" cmpd="sng" w="9525">
            <a:solidFill>
              <a:srgbClr val="FF0000"/>
            </a:solidFill>
            <a:prstDash val="solid"/>
            <a:round/>
            <a:headEnd len="sm" w="sm" type="none"/>
            <a:tailEnd len="med" w="med" type="triangle"/>
          </a:ln>
        </p:spPr>
      </p:cxn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1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a:latin typeface="Arial"/>
                <a:ea typeface="Arial"/>
                <a:cs typeface="Arial"/>
                <a:sym typeface="Arial"/>
              </a:rPr>
              <a:t>How do I apply? - Form</a:t>
            </a:r>
            <a:endParaRPr/>
          </a:p>
        </p:txBody>
      </p:sp>
      <p:pic>
        <p:nvPicPr>
          <p:cNvPr id="167" name="Google Shape;167;p11"/>
          <p:cNvPicPr preferRelativeResize="0"/>
          <p:nvPr/>
        </p:nvPicPr>
        <p:blipFill rotWithShape="1">
          <a:blip r:embed="rId3">
            <a:alphaModFix/>
          </a:blip>
          <a:srcRect b="0" l="0" r="0" t="0"/>
          <a:stretch/>
        </p:blipFill>
        <p:spPr>
          <a:xfrm>
            <a:off x="3412836" y="1196752"/>
            <a:ext cx="2318328" cy="496588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1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a:latin typeface="Arial"/>
                <a:ea typeface="Arial"/>
                <a:cs typeface="Arial"/>
                <a:sym typeface="Arial"/>
              </a:rPr>
              <a:t>Motivational letter 1 A4 page</a:t>
            </a:r>
            <a:endParaRPr/>
          </a:p>
        </p:txBody>
      </p:sp>
      <p:sp>
        <p:nvSpPr>
          <p:cNvPr id="174" name="Google Shape;174;p12"/>
          <p:cNvSpPr txBox="1"/>
          <p:nvPr/>
        </p:nvSpPr>
        <p:spPr>
          <a:xfrm>
            <a:off x="323528" y="1340768"/>
            <a:ext cx="8136904" cy="452431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800">
                <a:solidFill>
                  <a:schemeClr val="dk1"/>
                </a:solidFill>
                <a:latin typeface="Arial"/>
                <a:ea typeface="Arial"/>
                <a:cs typeface="Arial"/>
                <a:sym typeface="Arial"/>
              </a:rPr>
              <a:t>[</a:t>
            </a:r>
            <a:r>
              <a:rPr b="1" lang="en-GB" sz="1800">
                <a:solidFill>
                  <a:srgbClr val="008000"/>
                </a:solidFill>
                <a:latin typeface="Arial"/>
                <a:ea typeface="Arial"/>
                <a:cs typeface="Arial"/>
                <a:sym typeface="Arial"/>
              </a:rPr>
              <a:t>Put your name here</a:t>
            </a:r>
            <a:r>
              <a:rPr b="1" lang="en-GB" sz="1800">
                <a:solidFill>
                  <a:schemeClr val="dk1"/>
                </a:solidFill>
                <a:latin typeface="Arial"/>
                <a:ea typeface="Arial"/>
                <a:cs typeface="Arial"/>
                <a:sym typeface="Arial"/>
              </a:rPr>
              <a:t>]</a:t>
            </a:r>
            <a:endParaRPr b="1" sz="1800">
              <a:solidFill>
                <a:schemeClr val="dk1"/>
              </a:solidFill>
              <a:latin typeface="Arial"/>
              <a:ea typeface="Arial"/>
              <a:cs typeface="Arial"/>
              <a:sym typeface="Arial"/>
            </a:endParaRPr>
          </a:p>
          <a:p>
            <a:pPr indent="0" lvl="0" marL="0" marR="0" rtl="0" algn="l">
              <a:spcBef>
                <a:spcPts val="0"/>
              </a:spcBef>
              <a:spcAft>
                <a:spcPts val="0"/>
              </a:spcAft>
              <a:buNone/>
            </a:pPr>
            <a:r>
              <a:rPr b="1" lang="en-GB" sz="1800">
                <a:solidFill>
                  <a:schemeClr val="dk1"/>
                </a:solidFill>
                <a:latin typeface="Arial"/>
                <a:ea typeface="Arial"/>
                <a:cs typeface="Arial"/>
                <a:sym typeface="Arial"/>
              </a:rPr>
              <a:t> </a:t>
            </a:r>
            <a:endParaRPr b="1" sz="1800">
              <a:solidFill>
                <a:schemeClr val="dk1"/>
              </a:solidFill>
              <a:latin typeface="Arial"/>
              <a:ea typeface="Arial"/>
              <a:cs typeface="Arial"/>
              <a:sym typeface="Arial"/>
            </a:endParaRPr>
          </a:p>
          <a:p>
            <a:pPr indent="0" lvl="0" marL="0" marR="0" rtl="0" algn="l">
              <a:spcBef>
                <a:spcPts val="0"/>
              </a:spcBef>
              <a:spcAft>
                <a:spcPts val="0"/>
              </a:spcAft>
              <a:buNone/>
            </a:pPr>
            <a:r>
              <a:rPr b="1" lang="en-GB" sz="1800">
                <a:solidFill>
                  <a:schemeClr val="dk1"/>
                </a:solidFill>
                <a:latin typeface="Arial"/>
                <a:ea typeface="Arial"/>
                <a:cs typeface="Arial"/>
                <a:sym typeface="Arial"/>
              </a:rPr>
              <a:t>Please write a maximum of </a:t>
            </a:r>
            <a:r>
              <a:rPr b="1" lang="en-GB" sz="1800">
                <a:solidFill>
                  <a:srgbClr val="FF0000"/>
                </a:solidFill>
                <a:latin typeface="Arial"/>
                <a:ea typeface="Arial"/>
                <a:cs typeface="Arial"/>
                <a:sym typeface="Arial"/>
              </a:rPr>
              <a:t>one A4 page </a:t>
            </a:r>
            <a:r>
              <a:rPr b="1" lang="en-GB" sz="1800">
                <a:solidFill>
                  <a:schemeClr val="dk1"/>
                </a:solidFill>
                <a:latin typeface="Arial"/>
                <a:ea typeface="Arial"/>
                <a:cs typeface="Arial"/>
                <a:sym typeface="Arial"/>
              </a:rPr>
              <a:t>including the </a:t>
            </a:r>
            <a:endParaRPr/>
          </a:p>
          <a:p>
            <a:pPr indent="0" lvl="0" marL="0" marR="0" rtl="0" algn="l">
              <a:spcBef>
                <a:spcPts val="0"/>
              </a:spcBef>
              <a:spcAft>
                <a:spcPts val="0"/>
              </a:spcAft>
              <a:buNone/>
            </a:pPr>
            <a:r>
              <a:rPr b="1" lang="en-GB" sz="1800">
                <a:solidFill>
                  <a:schemeClr val="dk1"/>
                </a:solidFill>
                <a:latin typeface="Arial"/>
                <a:ea typeface="Arial"/>
                <a:cs typeface="Arial"/>
                <a:sym typeface="Arial"/>
              </a:rPr>
              <a:t>following and save it as a Word document (.doc or docx):</a:t>
            </a:r>
            <a:br>
              <a:rPr b="1" lang="en-GB" sz="1800">
                <a:solidFill>
                  <a:schemeClr val="dk1"/>
                </a:solidFill>
                <a:latin typeface="Arial"/>
                <a:ea typeface="Arial"/>
                <a:cs typeface="Arial"/>
                <a:sym typeface="Arial"/>
              </a:rPr>
            </a:br>
            <a:endParaRPr b="1" sz="1800">
              <a:solidFill>
                <a:schemeClr val="dk1"/>
              </a:solidFill>
              <a:latin typeface="Arial"/>
              <a:ea typeface="Arial"/>
              <a:cs typeface="Arial"/>
              <a:sym typeface="Arial"/>
            </a:endParaRPr>
          </a:p>
          <a:p>
            <a:pPr indent="0" lvl="0" marL="0" marR="0" rtl="0" algn="l">
              <a:spcBef>
                <a:spcPts val="0"/>
              </a:spcBef>
              <a:spcAft>
                <a:spcPts val="0"/>
              </a:spcAft>
              <a:buNone/>
            </a:pPr>
            <a:r>
              <a:rPr b="1" lang="en-GB" sz="1800">
                <a:solidFill>
                  <a:schemeClr val="dk1"/>
                </a:solidFill>
                <a:latin typeface="Arial"/>
                <a:ea typeface="Arial"/>
                <a:cs typeface="Arial"/>
                <a:sym typeface="Arial"/>
              </a:rPr>
              <a:t> </a:t>
            </a:r>
            <a:endParaRPr b="1" sz="1800">
              <a:solidFill>
                <a:schemeClr val="dk1"/>
              </a:solidFill>
              <a:latin typeface="Arial"/>
              <a:ea typeface="Arial"/>
              <a:cs typeface="Arial"/>
              <a:sym typeface="Arial"/>
            </a:endParaRPr>
          </a:p>
          <a:p>
            <a:pPr indent="-285750" lvl="1" marL="742950" marR="0" rtl="0" algn="l">
              <a:spcBef>
                <a:spcPts val="0"/>
              </a:spcBef>
              <a:spcAft>
                <a:spcPts val="0"/>
              </a:spcAft>
              <a:buClr>
                <a:schemeClr val="dk1"/>
              </a:buClr>
              <a:buSzPts val="1800"/>
              <a:buFont typeface="Arial"/>
              <a:buChar char="•"/>
            </a:pPr>
            <a:r>
              <a:rPr b="1" i="0" lang="en-GB" sz="1800" u="none" cap="none" strike="noStrike">
                <a:solidFill>
                  <a:schemeClr val="dk1"/>
                </a:solidFill>
                <a:latin typeface="Arial"/>
                <a:ea typeface="Arial"/>
                <a:cs typeface="Arial"/>
                <a:sym typeface="Arial"/>
              </a:rPr>
              <a:t>A motivated application with a </a:t>
            </a:r>
            <a:r>
              <a:rPr b="1" i="0" lang="en-GB" sz="1800" u="none" cap="none" strike="noStrike">
                <a:solidFill>
                  <a:srgbClr val="FF0000"/>
                </a:solidFill>
                <a:latin typeface="Arial"/>
                <a:ea typeface="Arial"/>
                <a:cs typeface="Arial"/>
                <a:sym typeface="Arial"/>
              </a:rPr>
              <a:t>short description of yourself</a:t>
            </a:r>
            <a:endParaRPr b="1" i="0" sz="1800" u="none" cap="none" strike="noStrike">
              <a:solidFill>
                <a:srgbClr val="FF0000"/>
              </a:solidFill>
              <a:latin typeface="Arial"/>
              <a:ea typeface="Arial"/>
              <a:cs typeface="Arial"/>
              <a:sym typeface="Arial"/>
            </a:endParaRPr>
          </a:p>
          <a:p>
            <a:pPr indent="-285750" lvl="1" marL="742950" marR="0" rtl="0" algn="l">
              <a:spcBef>
                <a:spcPts val="0"/>
              </a:spcBef>
              <a:spcAft>
                <a:spcPts val="0"/>
              </a:spcAft>
              <a:buClr>
                <a:schemeClr val="dk1"/>
              </a:buClr>
              <a:buSzPts val="1800"/>
              <a:buFont typeface="Arial"/>
              <a:buChar char="•"/>
            </a:pPr>
            <a:r>
              <a:rPr b="1" i="0" lang="en-GB" sz="1800" u="none" cap="none" strike="noStrike">
                <a:solidFill>
                  <a:schemeClr val="dk1"/>
                </a:solidFill>
                <a:latin typeface="Arial"/>
                <a:ea typeface="Arial"/>
                <a:cs typeface="Arial"/>
                <a:sym typeface="Arial"/>
              </a:rPr>
              <a:t>A picture of yourself (please replace the default profile picture in the document)</a:t>
            </a:r>
            <a:endParaRPr b="1" i="0" sz="1800" u="none" cap="none" strike="noStrike">
              <a:solidFill>
                <a:schemeClr val="dk1"/>
              </a:solidFill>
              <a:latin typeface="Arial"/>
              <a:ea typeface="Arial"/>
              <a:cs typeface="Arial"/>
              <a:sym typeface="Arial"/>
            </a:endParaRPr>
          </a:p>
          <a:p>
            <a:pPr indent="-285750" lvl="1" marL="742950" marR="0" rtl="0" algn="l">
              <a:spcBef>
                <a:spcPts val="0"/>
              </a:spcBef>
              <a:spcAft>
                <a:spcPts val="0"/>
              </a:spcAft>
              <a:buClr>
                <a:schemeClr val="dk1"/>
              </a:buClr>
              <a:buSzPts val="1800"/>
              <a:buFont typeface="Arial"/>
              <a:buChar char="•"/>
            </a:pPr>
            <a:r>
              <a:rPr b="1" i="0" lang="en-GB" sz="1800" u="none" cap="none" strike="noStrike">
                <a:solidFill>
                  <a:schemeClr val="dk1"/>
                </a:solidFill>
                <a:latin typeface="Arial"/>
                <a:ea typeface="Arial"/>
                <a:cs typeface="Arial"/>
                <a:sym typeface="Arial"/>
              </a:rPr>
              <a:t>A short description of </a:t>
            </a:r>
            <a:r>
              <a:rPr b="1" i="0" lang="en-GB" sz="1800" u="none" cap="none" strike="noStrike">
                <a:solidFill>
                  <a:srgbClr val="FF0000"/>
                </a:solidFill>
                <a:latin typeface="Arial"/>
                <a:ea typeface="Arial"/>
                <a:cs typeface="Arial"/>
                <a:sym typeface="Arial"/>
              </a:rPr>
              <a:t>your expectations </a:t>
            </a:r>
            <a:r>
              <a:rPr b="1" i="0" lang="en-GB" sz="1800" u="none" cap="none" strike="noStrike">
                <a:solidFill>
                  <a:schemeClr val="dk1"/>
                </a:solidFill>
                <a:latin typeface="Arial"/>
                <a:ea typeface="Arial"/>
                <a:cs typeface="Arial"/>
                <a:sym typeface="Arial"/>
              </a:rPr>
              <a:t>to the iNANO Mentor Program</a:t>
            </a:r>
            <a:endParaRPr b="1" i="0" sz="1800" u="none" cap="none" strike="noStrike">
              <a:solidFill>
                <a:schemeClr val="dk1"/>
              </a:solidFill>
              <a:latin typeface="Arial"/>
              <a:ea typeface="Arial"/>
              <a:cs typeface="Arial"/>
              <a:sym typeface="Arial"/>
            </a:endParaRPr>
          </a:p>
          <a:p>
            <a:pPr indent="-285750" lvl="1" marL="742950" marR="0" rtl="0" algn="l">
              <a:spcBef>
                <a:spcPts val="0"/>
              </a:spcBef>
              <a:spcAft>
                <a:spcPts val="0"/>
              </a:spcAft>
              <a:buClr>
                <a:schemeClr val="dk1"/>
              </a:buClr>
              <a:buSzPts val="1800"/>
              <a:buFont typeface="Arial"/>
              <a:buChar char="•"/>
            </a:pPr>
            <a:r>
              <a:rPr b="1" i="0" lang="en-GB" sz="1800" u="none" cap="none" strike="noStrike">
                <a:solidFill>
                  <a:schemeClr val="dk1"/>
                </a:solidFill>
                <a:latin typeface="Arial"/>
                <a:ea typeface="Arial"/>
                <a:cs typeface="Arial"/>
                <a:sym typeface="Arial"/>
              </a:rPr>
              <a:t>What your work place of </a:t>
            </a:r>
            <a:r>
              <a:rPr b="1" i="0" lang="en-GB" sz="1800" u="none" cap="none" strike="noStrike">
                <a:solidFill>
                  <a:srgbClr val="FF0000"/>
                </a:solidFill>
                <a:latin typeface="Arial"/>
                <a:ea typeface="Arial"/>
                <a:cs typeface="Arial"/>
                <a:sym typeface="Arial"/>
              </a:rPr>
              <a:t>your dreams </a:t>
            </a:r>
            <a:r>
              <a:rPr b="1" i="0" lang="en-GB" sz="1800" u="none" cap="none" strike="noStrike">
                <a:solidFill>
                  <a:schemeClr val="dk1"/>
                </a:solidFill>
                <a:latin typeface="Arial"/>
                <a:ea typeface="Arial"/>
                <a:cs typeface="Arial"/>
                <a:sym typeface="Arial"/>
              </a:rPr>
              <a:t>would be like including the job functions you would like to have</a:t>
            </a:r>
            <a:endParaRPr b="1" i="0" sz="1800" u="none" cap="none" strike="noStrike">
              <a:solidFill>
                <a:schemeClr val="dk1"/>
              </a:solidFill>
              <a:latin typeface="Arial"/>
              <a:ea typeface="Arial"/>
              <a:cs typeface="Arial"/>
              <a:sym typeface="Arial"/>
            </a:endParaRPr>
          </a:p>
          <a:p>
            <a:pPr indent="-285750" lvl="1" marL="742950" marR="0" rtl="0" algn="l">
              <a:spcBef>
                <a:spcPts val="0"/>
              </a:spcBef>
              <a:spcAft>
                <a:spcPts val="0"/>
              </a:spcAft>
              <a:buClr>
                <a:schemeClr val="dk1"/>
              </a:buClr>
              <a:buSzPts val="1800"/>
              <a:buFont typeface="Arial"/>
              <a:buChar char="•"/>
            </a:pPr>
            <a:r>
              <a:rPr b="1" i="0" lang="en-GB" sz="1800" u="none" cap="none" strike="noStrike">
                <a:solidFill>
                  <a:schemeClr val="dk1"/>
                </a:solidFill>
                <a:latin typeface="Arial"/>
                <a:ea typeface="Arial"/>
                <a:cs typeface="Arial"/>
                <a:sym typeface="Arial"/>
              </a:rPr>
              <a:t>What your mentor can expect of you</a:t>
            </a:r>
            <a:endParaRPr b="1" i="0" sz="1800" u="none" cap="none" strike="noStrike">
              <a:solidFill>
                <a:schemeClr val="dk1"/>
              </a:solidFill>
              <a:latin typeface="Arial"/>
              <a:ea typeface="Arial"/>
              <a:cs typeface="Arial"/>
              <a:sym typeface="Arial"/>
            </a:endParaRPr>
          </a:p>
          <a:p>
            <a:pPr indent="0" lvl="0" marL="0" marR="0" rtl="0" algn="l">
              <a:spcBef>
                <a:spcPts val="0"/>
              </a:spcBef>
              <a:spcAft>
                <a:spcPts val="0"/>
              </a:spcAft>
              <a:buNone/>
            </a:pPr>
            <a:r>
              <a:rPr b="1" lang="en-GB" sz="1800">
                <a:solidFill>
                  <a:schemeClr val="dk1"/>
                </a:solidFill>
                <a:latin typeface="Arial"/>
                <a:ea typeface="Arial"/>
                <a:cs typeface="Arial"/>
                <a:sym typeface="Arial"/>
              </a:rPr>
              <a:t> </a:t>
            </a:r>
            <a:endParaRPr b="1" sz="1800">
              <a:solidFill>
                <a:schemeClr val="dk1"/>
              </a:solidFill>
              <a:latin typeface="Arial"/>
              <a:ea typeface="Arial"/>
              <a:cs typeface="Arial"/>
              <a:sym typeface="Arial"/>
            </a:endParaRPr>
          </a:p>
          <a:p>
            <a:pPr indent="0" lvl="0" marL="0" marR="0" rtl="0" algn="l">
              <a:spcBef>
                <a:spcPts val="0"/>
              </a:spcBef>
              <a:spcAft>
                <a:spcPts val="0"/>
              </a:spcAft>
              <a:buNone/>
            </a:pPr>
            <a:r>
              <a:rPr b="1" lang="en-GB" sz="1800">
                <a:solidFill>
                  <a:srgbClr val="008000"/>
                </a:solidFill>
                <a:latin typeface="Arial"/>
                <a:ea typeface="Arial"/>
                <a:cs typeface="Arial"/>
                <a:sym typeface="Arial"/>
              </a:rPr>
              <a:t>The application will be forwarded to your mentor before your first meeting.</a:t>
            </a:r>
            <a:endParaRPr b="1" sz="1800">
              <a:solidFill>
                <a:srgbClr val="008000"/>
              </a:solidFill>
              <a:latin typeface="Arial"/>
              <a:ea typeface="Arial"/>
              <a:cs typeface="Arial"/>
              <a:sym typeface="Arial"/>
            </a:endParaRPr>
          </a:p>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pic>
        <p:nvPicPr>
          <p:cNvPr id="175" name="Google Shape;175;p12"/>
          <p:cNvPicPr preferRelativeResize="0"/>
          <p:nvPr/>
        </p:nvPicPr>
        <p:blipFill rotWithShape="1">
          <a:blip r:embed="rId3">
            <a:alphaModFix/>
          </a:blip>
          <a:srcRect b="0" l="0" r="0" t="0"/>
          <a:stretch/>
        </p:blipFill>
        <p:spPr>
          <a:xfrm>
            <a:off x="6675008" y="1208893"/>
            <a:ext cx="1682874" cy="1512168"/>
          </a:xfrm>
          <a:prstGeom prst="rect">
            <a:avLst/>
          </a:prstGeom>
          <a:noFill/>
          <a:ln>
            <a:noFill/>
          </a:ln>
          <a:effectLst>
            <a:outerShdw blurRad="292100" rotWithShape="0" algn="tl" dir="2700000" dist="139700">
              <a:srgbClr val="333333">
                <a:alpha val="64705"/>
              </a:srgbClr>
            </a:outerShdw>
          </a:effectLst>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1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a:latin typeface="Arial"/>
                <a:ea typeface="Arial"/>
                <a:cs typeface="Arial"/>
                <a:sym typeface="Arial"/>
              </a:rPr>
              <a:t>Preparation resources</a:t>
            </a:r>
            <a:endParaRPr/>
          </a:p>
        </p:txBody>
      </p:sp>
      <p:pic>
        <p:nvPicPr>
          <p:cNvPr id="182" name="Google Shape;182;p13"/>
          <p:cNvPicPr preferRelativeResize="0"/>
          <p:nvPr/>
        </p:nvPicPr>
        <p:blipFill rotWithShape="1">
          <a:blip r:embed="rId3">
            <a:alphaModFix/>
          </a:blip>
          <a:srcRect b="0" l="0" r="0" t="0"/>
          <a:stretch/>
        </p:blipFill>
        <p:spPr>
          <a:xfrm>
            <a:off x="93773" y="1268760"/>
            <a:ext cx="8956453" cy="4839938"/>
          </a:xfrm>
          <a:prstGeom prst="rect">
            <a:avLst/>
          </a:prstGeom>
          <a:noFill/>
          <a:ln>
            <a:noFill/>
          </a:ln>
        </p:spPr>
      </p:pic>
      <p:sp>
        <p:nvSpPr>
          <p:cNvPr id="183" name="Google Shape;183;p13"/>
          <p:cNvSpPr/>
          <p:nvPr/>
        </p:nvSpPr>
        <p:spPr>
          <a:xfrm>
            <a:off x="1619672" y="5140800"/>
            <a:ext cx="1152128" cy="144016"/>
          </a:xfrm>
          <a:prstGeom prst="rect">
            <a:avLst/>
          </a:prstGeom>
          <a:noFill/>
          <a:ln cap="flat" cmpd="sng" w="254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Arial"/>
              <a:ea typeface="Arial"/>
              <a:cs typeface="Arial"/>
              <a:sym typeface="Arial"/>
            </a:endParaRPr>
          </a:p>
        </p:txBody>
      </p:sp>
      <p:sp>
        <p:nvSpPr>
          <p:cNvPr id="184" name="Google Shape;184;p13"/>
          <p:cNvSpPr/>
          <p:nvPr/>
        </p:nvSpPr>
        <p:spPr>
          <a:xfrm>
            <a:off x="3635896" y="4618800"/>
            <a:ext cx="288032" cy="144016"/>
          </a:xfrm>
          <a:prstGeom prst="rect">
            <a:avLst/>
          </a:prstGeom>
          <a:noFill/>
          <a:ln cap="flat" cmpd="sng" w="254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1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a:latin typeface="Arial"/>
                <a:ea typeface="Arial"/>
                <a:cs typeface="Arial"/>
                <a:sym typeface="Arial"/>
              </a:rPr>
              <a:t>Want more information?</a:t>
            </a:r>
            <a:endParaRPr/>
          </a:p>
        </p:txBody>
      </p:sp>
      <p:sp>
        <p:nvSpPr>
          <p:cNvPr id="191" name="Google Shape;191;p14"/>
          <p:cNvSpPr txBox="1"/>
          <p:nvPr/>
        </p:nvSpPr>
        <p:spPr>
          <a:xfrm>
            <a:off x="2419974" y="5229200"/>
            <a:ext cx="4735800" cy="646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3600" u="sng">
                <a:solidFill>
                  <a:schemeClr val="dk1"/>
                </a:solidFill>
                <a:latin typeface="Arial"/>
                <a:ea typeface="Arial"/>
                <a:cs typeface="Arial"/>
                <a:sym typeface="Arial"/>
                <a:hlinkClick r:id="rId3">
                  <a:extLst>
                    <a:ext uri="{A12FA001-AC4F-418D-AE19-62706E023703}">
                      <ahyp:hlinkClr val="tx"/>
                    </a:ext>
                  </a:extLst>
                </a:hlinkClick>
              </a:rPr>
              <a:t>mentor@inano.au.dk</a:t>
            </a:r>
            <a:r>
              <a:rPr b="1" lang="en-GB" sz="3600">
                <a:solidFill>
                  <a:schemeClr val="dk1"/>
                </a:solidFill>
                <a:latin typeface="Arial"/>
                <a:ea typeface="Arial"/>
                <a:cs typeface="Arial"/>
                <a:sym typeface="Arial"/>
              </a:rPr>
              <a:t> </a:t>
            </a:r>
            <a:endParaRPr/>
          </a:p>
        </p:txBody>
      </p:sp>
      <p:sp>
        <p:nvSpPr>
          <p:cNvPr id="192" name="Google Shape;192;p14"/>
          <p:cNvSpPr txBox="1"/>
          <p:nvPr/>
        </p:nvSpPr>
        <p:spPr>
          <a:xfrm>
            <a:off x="2246651" y="1803175"/>
            <a:ext cx="2176800" cy="646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chemeClr val="dk1"/>
                </a:solidFill>
              </a:rPr>
              <a:t>Lazaros Primpas</a:t>
            </a:r>
            <a:endParaRPr sz="1800">
              <a:solidFill>
                <a:schemeClr val="dk1"/>
              </a:solidFill>
              <a:latin typeface="Arial"/>
              <a:ea typeface="Arial"/>
              <a:cs typeface="Arial"/>
              <a:sym typeface="Arial"/>
            </a:endParaRPr>
          </a:p>
          <a:p>
            <a:pPr indent="0" lvl="0" marL="0" marR="0" rtl="0" algn="l">
              <a:spcBef>
                <a:spcPts val="0"/>
              </a:spcBef>
              <a:spcAft>
                <a:spcPts val="0"/>
              </a:spcAft>
              <a:buNone/>
            </a:pPr>
            <a:r>
              <a:rPr lang="en-GB" sz="1800" u="sng">
                <a:solidFill>
                  <a:schemeClr val="dk1"/>
                </a:solidFill>
              </a:rPr>
              <a:t>lapr@inano.au.dk</a:t>
            </a:r>
            <a:endParaRPr sz="1800">
              <a:solidFill>
                <a:schemeClr val="dk1"/>
              </a:solidFill>
              <a:latin typeface="Arial"/>
              <a:ea typeface="Arial"/>
              <a:cs typeface="Arial"/>
              <a:sym typeface="Arial"/>
            </a:endParaRPr>
          </a:p>
        </p:txBody>
      </p:sp>
      <p:sp>
        <p:nvSpPr>
          <p:cNvPr id="193" name="Google Shape;193;p14"/>
          <p:cNvSpPr txBox="1"/>
          <p:nvPr/>
        </p:nvSpPr>
        <p:spPr>
          <a:xfrm>
            <a:off x="6238194" y="1803088"/>
            <a:ext cx="2176800" cy="307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a:solidFill>
                <a:srgbClr val="1C4587"/>
              </a:solidFill>
            </a:endParaRPr>
          </a:p>
        </p:txBody>
      </p:sp>
      <p:sp>
        <p:nvSpPr>
          <p:cNvPr id="194" name="Google Shape;194;p14"/>
          <p:cNvSpPr txBox="1"/>
          <p:nvPr/>
        </p:nvSpPr>
        <p:spPr>
          <a:xfrm>
            <a:off x="6118426" y="1759450"/>
            <a:ext cx="2437500" cy="646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chemeClr val="dk1"/>
                </a:solidFill>
              </a:rPr>
              <a:t>Therese Kjær</a:t>
            </a:r>
            <a:endParaRPr/>
          </a:p>
          <a:p>
            <a:pPr indent="0" lvl="0" marL="0" marR="0" rtl="0" algn="l">
              <a:spcBef>
                <a:spcPts val="0"/>
              </a:spcBef>
              <a:spcAft>
                <a:spcPts val="0"/>
              </a:spcAft>
              <a:buNone/>
            </a:pPr>
            <a:r>
              <a:rPr lang="en-GB" sz="1800" u="sng">
                <a:solidFill>
                  <a:srgbClr val="1C4587"/>
                </a:solidFill>
                <a:hlinkClick r:id="rId4">
                  <a:extLst>
                    <a:ext uri="{A12FA001-AC4F-418D-AE19-62706E023703}">
                      <ahyp:hlinkClr val="tx"/>
                    </a:ext>
                  </a:extLst>
                </a:hlinkClick>
              </a:rPr>
              <a:t>therese</a:t>
            </a:r>
            <a:r>
              <a:rPr lang="en-GB" sz="1800" u="sng">
                <a:solidFill>
                  <a:srgbClr val="1C4587"/>
                </a:solidFill>
                <a:hlinkClick r:id="rId5">
                  <a:extLst>
                    <a:ext uri="{A12FA001-AC4F-418D-AE19-62706E023703}">
                      <ahyp:hlinkClr val="tx"/>
                    </a:ext>
                  </a:extLst>
                </a:hlinkClick>
              </a:rPr>
              <a:t>@inano.au.dk</a:t>
            </a:r>
            <a:r>
              <a:rPr lang="en-GB" sz="1800">
                <a:solidFill>
                  <a:srgbClr val="1C4587"/>
                </a:solidFill>
              </a:rPr>
              <a:t> </a:t>
            </a:r>
            <a:endParaRPr>
              <a:solidFill>
                <a:srgbClr val="1C4587"/>
              </a:solidFill>
            </a:endParaRPr>
          </a:p>
        </p:txBody>
      </p:sp>
      <p:pic>
        <p:nvPicPr>
          <p:cNvPr id="195" name="Google Shape;195;p14"/>
          <p:cNvPicPr preferRelativeResize="0"/>
          <p:nvPr/>
        </p:nvPicPr>
        <p:blipFill rotWithShape="1">
          <a:blip r:embed="rId6">
            <a:alphaModFix/>
          </a:blip>
          <a:srcRect b="19335" l="0" r="0" t="0"/>
          <a:stretch/>
        </p:blipFill>
        <p:spPr>
          <a:xfrm>
            <a:off x="4572000" y="1442100"/>
            <a:ext cx="1343675" cy="1368499"/>
          </a:xfrm>
          <a:prstGeom prst="rect">
            <a:avLst/>
          </a:prstGeom>
          <a:noFill/>
          <a:ln>
            <a:noFill/>
          </a:ln>
        </p:spPr>
      </p:pic>
      <p:sp>
        <p:nvSpPr>
          <p:cNvPr id="196" name="Google Shape;196;p14"/>
          <p:cNvSpPr txBox="1"/>
          <p:nvPr/>
        </p:nvSpPr>
        <p:spPr>
          <a:xfrm>
            <a:off x="2246650" y="3784375"/>
            <a:ext cx="2692500" cy="646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chemeClr val="dk1"/>
                </a:solidFill>
              </a:rPr>
              <a:t>Steffen Holleufer</a:t>
            </a:r>
            <a:endParaRPr sz="1800">
              <a:solidFill>
                <a:schemeClr val="dk1"/>
              </a:solidFill>
              <a:latin typeface="Arial"/>
              <a:ea typeface="Arial"/>
              <a:cs typeface="Arial"/>
              <a:sym typeface="Arial"/>
            </a:endParaRPr>
          </a:p>
          <a:p>
            <a:pPr indent="0" lvl="0" marL="0" marR="0" rtl="0" algn="l">
              <a:spcBef>
                <a:spcPts val="0"/>
              </a:spcBef>
              <a:spcAft>
                <a:spcPts val="0"/>
              </a:spcAft>
              <a:buNone/>
            </a:pPr>
            <a:r>
              <a:rPr lang="en-GB" sz="1800" u="sng">
                <a:solidFill>
                  <a:schemeClr val="dk1"/>
                </a:solidFill>
              </a:rPr>
              <a:t>sfholleufer@inano.au.dk</a:t>
            </a:r>
            <a:endParaRPr sz="1800">
              <a:solidFill>
                <a:schemeClr val="dk1"/>
              </a:solidFill>
              <a:latin typeface="Arial"/>
              <a:ea typeface="Arial"/>
              <a:cs typeface="Arial"/>
              <a:sym typeface="Arial"/>
            </a:endParaRPr>
          </a:p>
        </p:txBody>
      </p:sp>
      <p:pic>
        <p:nvPicPr>
          <p:cNvPr id="197" name="Google Shape;197;p14"/>
          <p:cNvPicPr preferRelativeResize="0"/>
          <p:nvPr/>
        </p:nvPicPr>
        <p:blipFill rotWithShape="1">
          <a:blip r:embed="rId7">
            <a:alphaModFix/>
          </a:blip>
          <a:srcRect b="9346" l="0" r="0" t="7278"/>
          <a:stretch/>
        </p:blipFill>
        <p:spPr>
          <a:xfrm>
            <a:off x="1003350" y="3423375"/>
            <a:ext cx="1094750" cy="1368499"/>
          </a:xfrm>
          <a:prstGeom prst="rect">
            <a:avLst/>
          </a:prstGeom>
          <a:noFill/>
          <a:ln>
            <a:noFill/>
          </a:ln>
        </p:spPr>
      </p:pic>
      <p:pic>
        <p:nvPicPr>
          <p:cNvPr id="198" name="Google Shape;198;p14"/>
          <p:cNvPicPr preferRelativeResize="0"/>
          <p:nvPr/>
        </p:nvPicPr>
        <p:blipFill rotWithShape="1">
          <a:blip r:embed="rId8">
            <a:alphaModFix/>
          </a:blip>
          <a:srcRect b="7373" l="0" r="0" t="0"/>
          <a:stretch/>
        </p:blipFill>
        <p:spPr>
          <a:xfrm>
            <a:off x="938584" y="1442175"/>
            <a:ext cx="1224293" cy="136849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03" name="Shape 203"/>
        <p:cNvGrpSpPr/>
        <p:nvPr/>
      </p:nvGrpSpPr>
      <p:grpSpPr>
        <a:xfrm>
          <a:off x="0" y="0"/>
          <a:ext cx="0" cy="0"/>
          <a:chOff x="0" y="0"/>
          <a:chExt cx="0" cy="0"/>
        </a:xfrm>
      </p:grpSpPr>
      <p:sp>
        <p:nvSpPr>
          <p:cNvPr id="204" name="Google Shape;204;p1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a:latin typeface="Arial"/>
                <a:ea typeface="Arial"/>
                <a:cs typeface="Arial"/>
                <a:sym typeface="Arial"/>
              </a:rPr>
              <a:t>How do I apply? - Form</a:t>
            </a:r>
            <a:endParaRPr/>
          </a:p>
        </p:txBody>
      </p:sp>
      <p:sp>
        <p:nvSpPr>
          <p:cNvPr id="205" name="Google Shape;205;p15"/>
          <p:cNvSpPr txBox="1"/>
          <p:nvPr/>
        </p:nvSpPr>
        <p:spPr>
          <a:xfrm>
            <a:off x="467544" y="1412776"/>
            <a:ext cx="216024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800">
                <a:solidFill>
                  <a:schemeClr val="dk1"/>
                </a:solidFill>
                <a:latin typeface="Arial"/>
                <a:ea typeface="Arial"/>
                <a:cs typeface="Arial"/>
                <a:sym typeface="Arial"/>
              </a:rPr>
              <a:t>Full name</a:t>
            </a:r>
            <a:endParaRPr/>
          </a:p>
        </p:txBody>
      </p:sp>
      <p:sp>
        <p:nvSpPr>
          <p:cNvPr id="206" name="Google Shape;206;p15"/>
          <p:cNvSpPr txBox="1"/>
          <p:nvPr/>
        </p:nvSpPr>
        <p:spPr>
          <a:xfrm>
            <a:off x="467544" y="1844824"/>
            <a:ext cx="216024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800">
                <a:solidFill>
                  <a:schemeClr val="dk1"/>
                </a:solidFill>
                <a:latin typeface="Arial"/>
                <a:ea typeface="Arial"/>
                <a:cs typeface="Arial"/>
                <a:sym typeface="Arial"/>
              </a:rPr>
              <a:t>Email address</a:t>
            </a:r>
            <a:endParaRPr/>
          </a:p>
        </p:txBody>
      </p:sp>
      <p:sp>
        <p:nvSpPr>
          <p:cNvPr id="207" name="Google Shape;207;p15"/>
          <p:cNvSpPr txBox="1"/>
          <p:nvPr/>
        </p:nvSpPr>
        <p:spPr>
          <a:xfrm>
            <a:off x="467544" y="2276872"/>
            <a:ext cx="216024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800">
                <a:solidFill>
                  <a:schemeClr val="dk1"/>
                </a:solidFill>
                <a:latin typeface="Arial"/>
                <a:ea typeface="Arial"/>
                <a:cs typeface="Arial"/>
                <a:sym typeface="Arial"/>
              </a:rPr>
              <a:t>Phone number</a:t>
            </a:r>
            <a:endParaRPr/>
          </a:p>
        </p:txBody>
      </p:sp>
      <p:sp>
        <p:nvSpPr>
          <p:cNvPr id="208" name="Google Shape;208;p15"/>
          <p:cNvSpPr txBox="1"/>
          <p:nvPr/>
        </p:nvSpPr>
        <p:spPr>
          <a:xfrm>
            <a:off x="467544" y="2708920"/>
            <a:ext cx="396044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800">
                <a:solidFill>
                  <a:schemeClr val="dk1"/>
                </a:solidFill>
                <a:latin typeface="Arial"/>
                <a:ea typeface="Arial"/>
                <a:cs typeface="Arial"/>
                <a:sym typeface="Arial"/>
              </a:rPr>
              <a:t>Expected date of graduation</a:t>
            </a:r>
            <a:endParaRPr/>
          </a:p>
        </p:txBody>
      </p:sp>
      <p:sp>
        <p:nvSpPr>
          <p:cNvPr id="209" name="Google Shape;209;p15"/>
          <p:cNvSpPr txBox="1"/>
          <p:nvPr/>
        </p:nvSpPr>
        <p:spPr>
          <a:xfrm>
            <a:off x="467544" y="3140968"/>
            <a:ext cx="360040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800">
                <a:solidFill>
                  <a:schemeClr val="dk1"/>
                </a:solidFill>
                <a:latin typeface="Arial"/>
                <a:ea typeface="Arial"/>
                <a:cs typeface="Arial"/>
                <a:sym typeface="Arial"/>
              </a:rPr>
              <a:t>Research group and supervisor</a:t>
            </a:r>
            <a:endParaRPr/>
          </a:p>
        </p:txBody>
      </p:sp>
      <p:sp>
        <p:nvSpPr>
          <p:cNvPr id="210" name="Google Shape;210;p15"/>
          <p:cNvSpPr txBox="1"/>
          <p:nvPr/>
        </p:nvSpPr>
        <p:spPr>
          <a:xfrm>
            <a:off x="467544" y="3717032"/>
            <a:ext cx="3024336"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800">
                <a:solidFill>
                  <a:schemeClr val="dk1"/>
                </a:solidFill>
                <a:latin typeface="Arial"/>
                <a:ea typeface="Arial"/>
                <a:cs typeface="Arial"/>
                <a:sym typeface="Arial"/>
              </a:rPr>
              <a:t>Where do you see yourself 2-3 years from now?</a:t>
            </a:r>
            <a:endParaRPr/>
          </a:p>
        </p:txBody>
      </p:sp>
      <p:sp>
        <p:nvSpPr>
          <p:cNvPr id="211" name="Google Shape;211;p15"/>
          <p:cNvSpPr txBox="1"/>
          <p:nvPr/>
        </p:nvSpPr>
        <p:spPr>
          <a:xfrm>
            <a:off x="467544" y="4581128"/>
            <a:ext cx="3744416"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800">
                <a:solidFill>
                  <a:schemeClr val="dk1"/>
                </a:solidFill>
                <a:latin typeface="Arial"/>
                <a:ea typeface="Arial"/>
                <a:cs typeface="Arial"/>
                <a:sym typeface="Arial"/>
              </a:rPr>
              <a:t>Would you like a mentor from any specific companies</a:t>
            </a:r>
            <a:endParaRPr/>
          </a:p>
        </p:txBody>
      </p:sp>
      <p:sp>
        <p:nvSpPr>
          <p:cNvPr id="212" name="Google Shape;212;p15"/>
          <p:cNvSpPr txBox="1"/>
          <p:nvPr/>
        </p:nvSpPr>
        <p:spPr>
          <a:xfrm>
            <a:off x="467544" y="5445224"/>
            <a:ext cx="302433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800">
                <a:solidFill>
                  <a:schemeClr val="dk1"/>
                </a:solidFill>
                <a:latin typeface="Arial"/>
                <a:ea typeface="Arial"/>
                <a:cs typeface="Arial"/>
                <a:sym typeface="Arial"/>
              </a:rPr>
              <a:t>Preferred language</a:t>
            </a:r>
            <a:endParaRPr/>
          </a:p>
        </p:txBody>
      </p:sp>
      <p:sp>
        <p:nvSpPr>
          <p:cNvPr id="213" name="Google Shape;213;p15"/>
          <p:cNvSpPr/>
          <p:nvPr/>
        </p:nvSpPr>
        <p:spPr>
          <a:xfrm>
            <a:off x="4139952" y="1412776"/>
            <a:ext cx="2664296" cy="360040"/>
          </a:xfrm>
          <a:prstGeom prst="rect">
            <a:avLst/>
          </a:prstGeom>
          <a:solidFill>
            <a:schemeClr val="accent1"/>
          </a:solidFill>
          <a:ln cap="flat" cmpd="sng" w="28575">
            <a:solidFill>
              <a:schemeClr val="dk1">
                <a:alpha val="49803"/>
              </a:schemeClr>
            </a:solidFill>
            <a:prstDash val="solid"/>
            <a:round/>
            <a:headEnd len="sm" w="sm" type="none"/>
            <a:tailEnd len="sm" w="sm" type="none"/>
          </a:ln>
          <a:effectLst>
            <a:outerShdw blurRad="50800" rotWithShape="0" algn="tl" dir="2700000" dist="38100">
              <a:srgbClr val="000000">
                <a:alpha val="42745"/>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Arial"/>
              <a:buNone/>
            </a:pPr>
            <a:r>
              <a:rPr b="0" i="0" lang="en-GB" sz="1400" u="none" cap="none" strike="noStrike">
                <a:solidFill>
                  <a:schemeClr val="dk1"/>
                </a:solidFill>
                <a:latin typeface="Arial"/>
                <a:ea typeface="Arial"/>
                <a:cs typeface="Arial"/>
                <a:sym typeface="Arial"/>
              </a:rPr>
              <a:t>Nicolaj Brink Søgaard</a:t>
            </a:r>
            <a:endParaRPr/>
          </a:p>
        </p:txBody>
      </p:sp>
      <p:sp>
        <p:nvSpPr>
          <p:cNvPr id="214" name="Google Shape;214;p15"/>
          <p:cNvSpPr/>
          <p:nvPr/>
        </p:nvSpPr>
        <p:spPr>
          <a:xfrm>
            <a:off x="4139952" y="1844824"/>
            <a:ext cx="2664296" cy="360040"/>
          </a:xfrm>
          <a:prstGeom prst="rect">
            <a:avLst/>
          </a:prstGeom>
          <a:solidFill>
            <a:schemeClr val="accent1"/>
          </a:solidFill>
          <a:ln cap="flat" cmpd="sng" w="28575">
            <a:solidFill>
              <a:schemeClr val="dk1">
                <a:alpha val="49803"/>
              </a:schemeClr>
            </a:solidFill>
            <a:prstDash val="solid"/>
            <a:round/>
            <a:headEnd len="sm" w="sm" type="none"/>
            <a:tailEnd len="sm" w="sm" type="none"/>
          </a:ln>
          <a:effectLst>
            <a:outerShdw blurRad="50800" rotWithShape="0" algn="tl" dir="2700000" dist="38100">
              <a:srgbClr val="000000">
                <a:alpha val="42745"/>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Arial"/>
              <a:buNone/>
            </a:pPr>
            <a:r>
              <a:rPr b="0" i="0" lang="en-GB" sz="1400" u="none" cap="none" strike="noStrike">
                <a:solidFill>
                  <a:schemeClr val="dk1"/>
                </a:solidFill>
                <a:latin typeface="Arial"/>
                <a:ea typeface="Arial"/>
                <a:cs typeface="Arial"/>
                <a:sym typeface="Arial"/>
              </a:rPr>
              <a:t>mentor@inano.au.dk</a:t>
            </a:r>
            <a:endParaRPr b="0" i="0" sz="1400" u="none" cap="none" strike="noStrike">
              <a:solidFill>
                <a:schemeClr val="dk1"/>
              </a:solidFill>
              <a:latin typeface="Arial"/>
              <a:ea typeface="Arial"/>
              <a:cs typeface="Arial"/>
              <a:sym typeface="Arial"/>
            </a:endParaRPr>
          </a:p>
        </p:txBody>
      </p:sp>
      <p:sp>
        <p:nvSpPr>
          <p:cNvPr id="215" name="Google Shape;215;p15"/>
          <p:cNvSpPr/>
          <p:nvPr/>
        </p:nvSpPr>
        <p:spPr>
          <a:xfrm>
            <a:off x="4139952" y="2276872"/>
            <a:ext cx="2664296" cy="360040"/>
          </a:xfrm>
          <a:prstGeom prst="rect">
            <a:avLst/>
          </a:prstGeom>
          <a:solidFill>
            <a:schemeClr val="accent1"/>
          </a:solidFill>
          <a:ln cap="flat" cmpd="sng" w="28575">
            <a:solidFill>
              <a:schemeClr val="dk1">
                <a:alpha val="49803"/>
              </a:schemeClr>
            </a:solidFill>
            <a:prstDash val="solid"/>
            <a:round/>
            <a:headEnd len="sm" w="sm" type="none"/>
            <a:tailEnd len="sm" w="sm" type="none"/>
          </a:ln>
          <a:effectLst>
            <a:outerShdw blurRad="50800" rotWithShape="0" algn="tl" dir="2700000" dist="38100">
              <a:srgbClr val="000000">
                <a:alpha val="42745"/>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Arial"/>
              <a:buNone/>
            </a:pPr>
            <a:r>
              <a:rPr b="0" i="0" lang="en-GB" sz="1400" u="none" cap="none" strike="noStrike">
                <a:solidFill>
                  <a:schemeClr val="dk1"/>
                </a:solidFill>
                <a:latin typeface="Arial"/>
                <a:ea typeface="Arial"/>
                <a:cs typeface="Arial"/>
                <a:sym typeface="Arial"/>
              </a:rPr>
              <a:t>12 34 56 78</a:t>
            </a:r>
            <a:endParaRPr/>
          </a:p>
        </p:txBody>
      </p:sp>
      <p:sp>
        <p:nvSpPr>
          <p:cNvPr id="216" name="Google Shape;216;p15"/>
          <p:cNvSpPr/>
          <p:nvPr/>
        </p:nvSpPr>
        <p:spPr>
          <a:xfrm>
            <a:off x="4139952" y="2708920"/>
            <a:ext cx="2664296" cy="360040"/>
          </a:xfrm>
          <a:prstGeom prst="rect">
            <a:avLst/>
          </a:prstGeom>
          <a:solidFill>
            <a:schemeClr val="accent1"/>
          </a:solidFill>
          <a:ln cap="flat" cmpd="sng" w="28575">
            <a:solidFill>
              <a:schemeClr val="dk1">
                <a:alpha val="49803"/>
              </a:schemeClr>
            </a:solidFill>
            <a:prstDash val="solid"/>
            <a:round/>
            <a:headEnd len="sm" w="sm" type="none"/>
            <a:tailEnd len="sm" w="sm" type="none"/>
          </a:ln>
          <a:effectLst>
            <a:outerShdw blurRad="50800" rotWithShape="0" algn="tl" dir="2700000" dist="38100">
              <a:srgbClr val="000000">
                <a:alpha val="42745"/>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Arial"/>
              <a:buNone/>
            </a:pPr>
            <a:r>
              <a:rPr lang="en-GB" sz="1400">
                <a:solidFill>
                  <a:schemeClr val="dk1"/>
                </a:solidFill>
                <a:latin typeface="Arial"/>
                <a:ea typeface="Arial"/>
                <a:cs typeface="Arial"/>
                <a:sym typeface="Arial"/>
              </a:rPr>
              <a:t>June 2023</a:t>
            </a:r>
            <a:endParaRPr b="0" i="0" sz="1400" u="none" cap="none" strike="noStrike">
              <a:solidFill>
                <a:schemeClr val="dk1"/>
              </a:solidFill>
              <a:latin typeface="Arial"/>
              <a:ea typeface="Arial"/>
              <a:cs typeface="Arial"/>
              <a:sym typeface="Arial"/>
            </a:endParaRPr>
          </a:p>
        </p:txBody>
      </p:sp>
      <p:sp>
        <p:nvSpPr>
          <p:cNvPr id="217" name="Google Shape;217;p15"/>
          <p:cNvSpPr/>
          <p:nvPr/>
        </p:nvSpPr>
        <p:spPr>
          <a:xfrm>
            <a:off x="4139952" y="3140968"/>
            <a:ext cx="2664296" cy="360040"/>
          </a:xfrm>
          <a:prstGeom prst="rect">
            <a:avLst/>
          </a:prstGeom>
          <a:solidFill>
            <a:schemeClr val="accent1"/>
          </a:solidFill>
          <a:ln cap="flat" cmpd="sng" w="28575">
            <a:solidFill>
              <a:schemeClr val="dk1">
                <a:alpha val="49803"/>
              </a:schemeClr>
            </a:solidFill>
            <a:prstDash val="solid"/>
            <a:round/>
            <a:headEnd len="sm" w="sm" type="none"/>
            <a:tailEnd len="sm" w="sm" type="none"/>
          </a:ln>
          <a:effectLst>
            <a:outerShdw blurRad="50800" rotWithShape="0" algn="tl" dir="2700000" dist="38100">
              <a:srgbClr val="000000">
                <a:alpha val="42745"/>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rPr b="0" i="0" lang="en-GB" sz="1200" u="none" cap="none" strike="noStrike">
                <a:solidFill>
                  <a:schemeClr val="dk1"/>
                </a:solidFill>
                <a:latin typeface="Arial"/>
                <a:ea typeface="Arial"/>
                <a:cs typeface="Arial"/>
                <a:sym typeface="Arial"/>
              </a:rPr>
              <a:t>Brian Julsgaard</a:t>
            </a:r>
            <a:r>
              <a:rPr lang="en-GB" sz="1200">
                <a:solidFill>
                  <a:schemeClr val="dk1"/>
                </a:solidFill>
                <a:latin typeface="Arial"/>
                <a:ea typeface="Arial"/>
                <a:cs typeface="Arial"/>
                <a:sym typeface="Arial"/>
              </a:rPr>
              <a:t>, The Semiconductor Group</a:t>
            </a:r>
            <a:endParaRPr b="0" i="0" sz="1200" u="none" cap="none" strike="noStrike">
              <a:solidFill>
                <a:schemeClr val="dk1"/>
              </a:solidFill>
              <a:latin typeface="Arial"/>
              <a:ea typeface="Arial"/>
              <a:cs typeface="Arial"/>
              <a:sym typeface="Arial"/>
            </a:endParaRPr>
          </a:p>
        </p:txBody>
      </p:sp>
      <p:sp>
        <p:nvSpPr>
          <p:cNvPr id="218" name="Google Shape;218;p15"/>
          <p:cNvSpPr/>
          <p:nvPr/>
        </p:nvSpPr>
        <p:spPr>
          <a:xfrm>
            <a:off x="4139952" y="3573016"/>
            <a:ext cx="2664296" cy="864096"/>
          </a:xfrm>
          <a:prstGeom prst="rect">
            <a:avLst/>
          </a:prstGeom>
          <a:solidFill>
            <a:schemeClr val="accent1"/>
          </a:solidFill>
          <a:ln cap="flat" cmpd="sng" w="28575">
            <a:solidFill>
              <a:schemeClr val="dk1">
                <a:alpha val="49803"/>
              </a:schemeClr>
            </a:solidFill>
            <a:prstDash val="solid"/>
            <a:round/>
            <a:headEnd len="sm" w="sm" type="none"/>
            <a:tailEnd len="sm" w="sm" type="none"/>
          </a:ln>
          <a:effectLst>
            <a:outerShdw blurRad="50800" rotWithShape="0" algn="tl" dir="2700000" dist="38100">
              <a:srgbClr val="000000">
                <a:alpha val="42745"/>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Arial"/>
              <a:buNone/>
            </a:pPr>
            <a:r>
              <a:rPr b="0" i="0" lang="en-GB" sz="1400" u="none" cap="none" strike="noStrike">
                <a:solidFill>
                  <a:schemeClr val="dk1"/>
                </a:solidFill>
                <a:latin typeface="Arial"/>
                <a:ea typeface="Arial"/>
                <a:cs typeface="Arial"/>
                <a:sym typeface="Arial"/>
              </a:rPr>
              <a:t>Somewhere warmer…</a:t>
            </a:r>
            <a:endParaRPr/>
          </a:p>
        </p:txBody>
      </p:sp>
      <p:sp>
        <p:nvSpPr>
          <p:cNvPr id="219" name="Google Shape;219;p15"/>
          <p:cNvSpPr/>
          <p:nvPr/>
        </p:nvSpPr>
        <p:spPr>
          <a:xfrm>
            <a:off x="4139952" y="4581128"/>
            <a:ext cx="2664296" cy="720080"/>
          </a:xfrm>
          <a:prstGeom prst="rect">
            <a:avLst/>
          </a:prstGeom>
          <a:solidFill>
            <a:schemeClr val="accent1"/>
          </a:solidFill>
          <a:ln cap="flat" cmpd="sng" w="28575">
            <a:solidFill>
              <a:schemeClr val="dk1">
                <a:alpha val="49803"/>
              </a:schemeClr>
            </a:solidFill>
            <a:prstDash val="solid"/>
            <a:round/>
            <a:headEnd len="sm" w="sm" type="none"/>
            <a:tailEnd len="sm" w="sm" type="none"/>
          </a:ln>
          <a:effectLst>
            <a:outerShdw blurRad="50800" rotWithShape="0" algn="tl" dir="2700000" dist="38100">
              <a:srgbClr val="000000">
                <a:alpha val="42745"/>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Arial"/>
              <a:buNone/>
            </a:pPr>
            <a:r>
              <a:rPr b="0" i="0" lang="en-GB" sz="1400" u="none" cap="none" strike="noStrike">
                <a:solidFill>
                  <a:schemeClr val="dk1"/>
                </a:solidFill>
                <a:latin typeface="Arial"/>
                <a:ea typeface="Arial"/>
                <a:cs typeface="Arial"/>
                <a:sym typeface="Arial"/>
              </a:rPr>
              <a:t>Teknologisk institut</a:t>
            </a:r>
            <a:endParaRPr b="0" i="0" sz="1400" u="none" cap="none" strike="noStrike">
              <a:solidFill>
                <a:schemeClr val="dk1"/>
              </a:solidFill>
              <a:latin typeface="Arial"/>
              <a:ea typeface="Arial"/>
              <a:cs typeface="Arial"/>
              <a:sym typeface="Arial"/>
            </a:endParaRPr>
          </a:p>
        </p:txBody>
      </p:sp>
      <p:sp>
        <p:nvSpPr>
          <p:cNvPr id="220" name="Google Shape;220;p15"/>
          <p:cNvSpPr/>
          <p:nvPr/>
        </p:nvSpPr>
        <p:spPr>
          <a:xfrm>
            <a:off x="4139952" y="5445224"/>
            <a:ext cx="2664296" cy="360040"/>
          </a:xfrm>
          <a:prstGeom prst="rect">
            <a:avLst/>
          </a:prstGeom>
          <a:solidFill>
            <a:schemeClr val="accent1"/>
          </a:solidFill>
          <a:ln cap="flat" cmpd="sng" w="28575">
            <a:solidFill>
              <a:schemeClr val="dk1">
                <a:alpha val="49803"/>
              </a:schemeClr>
            </a:solidFill>
            <a:prstDash val="solid"/>
            <a:round/>
            <a:headEnd len="sm" w="sm" type="none"/>
            <a:tailEnd len="sm" w="sm" type="none"/>
          </a:ln>
          <a:effectLst>
            <a:outerShdw blurRad="50800" rotWithShape="0" algn="tl" dir="2700000" dist="38100">
              <a:srgbClr val="000000">
                <a:alpha val="42745"/>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Arial"/>
              <a:buNone/>
            </a:pPr>
            <a:r>
              <a:rPr b="0" i="0" lang="en-GB" sz="1400" u="none" cap="none" strike="noStrike">
                <a:solidFill>
                  <a:schemeClr val="dk1"/>
                </a:solidFill>
                <a:latin typeface="Arial"/>
                <a:ea typeface="Arial"/>
                <a:cs typeface="Arial"/>
                <a:sym typeface="Arial"/>
              </a:rPr>
              <a:t>Dansk</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sp>
        <p:nvSpPr>
          <p:cNvPr id="71" name="Google Shape;71;p2"/>
          <p:cNvSpPr txBox="1"/>
          <p:nvPr>
            <p:ph type="title"/>
          </p:nvPr>
        </p:nvSpPr>
        <p:spPr>
          <a:xfrm>
            <a:off x="0" y="274638"/>
            <a:ext cx="6452813"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a:latin typeface="Arial"/>
                <a:ea typeface="Arial"/>
                <a:cs typeface="Arial"/>
                <a:sym typeface="Arial"/>
              </a:rPr>
              <a:t>Why get a mentor?</a:t>
            </a:r>
            <a:endParaRPr/>
          </a:p>
        </p:txBody>
      </p:sp>
      <p:sp>
        <p:nvSpPr>
          <p:cNvPr id="72" name="Google Shape;72;p2"/>
          <p:cNvSpPr txBox="1"/>
          <p:nvPr>
            <p:ph idx="1" type="body"/>
          </p:nvPr>
        </p:nvSpPr>
        <p:spPr>
          <a:xfrm>
            <a:off x="457201" y="1988840"/>
            <a:ext cx="4618855" cy="4137324"/>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2400"/>
              <a:buFont typeface="Arial"/>
              <a:buChar char="•"/>
            </a:pPr>
            <a:r>
              <a:rPr lang="en-GB" sz="2400">
                <a:latin typeface="Arial"/>
                <a:ea typeface="Arial"/>
                <a:cs typeface="Arial"/>
                <a:sym typeface="Arial"/>
              </a:rPr>
              <a:t>Experience industry based on educational background</a:t>
            </a:r>
            <a:endParaRPr/>
          </a:p>
          <a:p>
            <a:pPr indent="-190500" lvl="0" marL="342900" rtl="0" algn="l">
              <a:spcBef>
                <a:spcPts val="480"/>
              </a:spcBef>
              <a:spcAft>
                <a:spcPts val="0"/>
              </a:spcAft>
              <a:buClr>
                <a:schemeClr val="dk1"/>
              </a:buClr>
              <a:buSzPts val="2400"/>
              <a:buFont typeface="Calibri"/>
              <a:buNone/>
            </a:pPr>
            <a:r>
              <a:t/>
            </a:r>
            <a:endParaRPr sz="2400">
              <a:latin typeface="Arial"/>
              <a:ea typeface="Arial"/>
              <a:cs typeface="Arial"/>
              <a:sym typeface="Arial"/>
            </a:endParaRPr>
          </a:p>
          <a:p>
            <a:pPr indent="-342900" lvl="0" marL="342900" rtl="0" algn="l">
              <a:spcBef>
                <a:spcPts val="480"/>
              </a:spcBef>
              <a:spcAft>
                <a:spcPts val="0"/>
              </a:spcAft>
              <a:buClr>
                <a:schemeClr val="dk1"/>
              </a:buClr>
              <a:buSzPts val="2400"/>
              <a:buFont typeface="Arial"/>
              <a:buChar char="•"/>
            </a:pPr>
            <a:r>
              <a:rPr lang="en-GB" sz="2400">
                <a:latin typeface="Arial"/>
                <a:ea typeface="Arial"/>
                <a:cs typeface="Arial"/>
                <a:sym typeface="Arial"/>
              </a:rPr>
              <a:t>3 meetings</a:t>
            </a:r>
            <a:endParaRPr/>
          </a:p>
          <a:p>
            <a:pPr indent="-190500" lvl="0" marL="342900" rtl="0" algn="l">
              <a:spcBef>
                <a:spcPts val="480"/>
              </a:spcBef>
              <a:spcAft>
                <a:spcPts val="0"/>
              </a:spcAft>
              <a:buClr>
                <a:schemeClr val="dk1"/>
              </a:buClr>
              <a:buSzPts val="2400"/>
              <a:buFont typeface="Calibri"/>
              <a:buNone/>
            </a:pPr>
            <a:r>
              <a:t/>
            </a:r>
            <a:endParaRPr sz="2400">
              <a:latin typeface="Arial"/>
              <a:ea typeface="Arial"/>
              <a:cs typeface="Arial"/>
              <a:sym typeface="Arial"/>
            </a:endParaRPr>
          </a:p>
          <a:p>
            <a:pPr indent="-342900" lvl="0" marL="342900" rtl="0" algn="l">
              <a:spcBef>
                <a:spcPts val="480"/>
              </a:spcBef>
              <a:spcAft>
                <a:spcPts val="0"/>
              </a:spcAft>
              <a:buClr>
                <a:schemeClr val="dk1"/>
              </a:buClr>
              <a:buSzPts val="2400"/>
              <a:buFont typeface="Arial"/>
              <a:buChar char="•"/>
            </a:pPr>
            <a:r>
              <a:rPr lang="en-GB" sz="2400">
                <a:latin typeface="Arial"/>
                <a:ea typeface="Arial"/>
                <a:cs typeface="Arial"/>
                <a:sym typeface="Arial"/>
              </a:rPr>
              <a:t>Get valuable advice on your career</a:t>
            </a:r>
            <a:endParaRPr/>
          </a:p>
        </p:txBody>
      </p:sp>
      <p:pic>
        <p:nvPicPr>
          <p:cNvPr id="73" name="Google Shape;73;p2"/>
          <p:cNvPicPr preferRelativeResize="0"/>
          <p:nvPr/>
        </p:nvPicPr>
        <p:blipFill rotWithShape="1">
          <a:blip r:embed="rId3">
            <a:alphaModFix/>
          </a:blip>
          <a:srcRect b="21763" l="0" r="0" t="0"/>
          <a:stretch/>
        </p:blipFill>
        <p:spPr>
          <a:xfrm>
            <a:off x="5868144" y="1995132"/>
            <a:ext cx="2376322" cy="2788742"/>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3"/>
          <p:cNvSpPr txBox="1"/>
          <p:nvPr>
            <p:ph type="title"/>
          </p:nvPr>
        </p:nvSpPr>
        <p:spPr>
          <a:xfrm>
            <a:off x="0" y="274638"/>
            <a:ext cx="6452813"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a:latin typeface="Arial"/>
                <a:ea typeface="Arial"/>
                <a:cs typeface="Arial"/>
                <a:sym typeface="Arial"/>
              </a:rPr>
              <a:t>Expectations to you</a:t>
            </a:r>
            <a:endParaRPr/>
          </a:p>
        </p:txBody>
      </p:sp>
      <p:sp>
        <p:nvSpPr>
          <p:cNvPr id="80" name="Google Shape;80;p3"/>
          <p:cNvSpPr txBox="1"/>
          <p:nvPr>
            <p:ph idx="1" type="body"/>
          </p:nvPr>
        </p:nvSpPr>
        <p:spPr>
          <a:xfrm>
            <a:off x="457201" y="1988840"/>
            <a:ext cx="4618855" cy="4137324"/>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2400"/>
              <a:buFont typeface="Arial"/>
              <a:buChar char="•"/>
            </a:pPr>
            <a:r>
              <a:rPr lang="en-GB" sz="2400">
                <a:latin typeface="Arial"/>
                <a:ea typeface="Arial"/>
                <a:cs typeface="Arial"/>
                <a:sym typeface="Arial"/>
              </a:rPr>
              <a:t>Well prepared for meetings</a:t>
            </a:r>
            <a:endParaRPr/>
          </a:p>
          <a:p>
            <a:pPr indent="-190500" lvl="0" marL="342900" rtl="0" algn="l">
              <a:spcBef>
                <a:spcPts val="480"/>
              </a:spcBef>
              <a:spcAft>
                <a:spcPts val="0"/>
              </a:spcAft>
              <a:buClr>
                <a:schemeClr val="dk1"/>
              </a:buClr>
              <a:buSzPts val="2400"/>
              <a:buFont typeface="Calibri"/>
              <a:buNone/>
            </a:pPr>
            <a:r>
              <a:t/>
            </a:r>
            <a:endParaRPr sz="2400">
              <a:latin typeface="Arial"/>
              <a:ea typeface="Arial"/>
              <a:cs typeface="Arial"/>
              <a:sym typeface="Arial"/>
            </a:endParaRPr>
          </a:p>
          <a:p>
            <a:pPr indent="-342900" lvl="0" marL="342900" rtl="0" algn="l">
              <a:spcBef>
                <a:spcPts val="480"/>
              </a:spcBef>
              <a:spcAft>
                <a:spcPts val="0"/>
              </a:spcAft>
              <a:buClr>
                <a:schemeClr val="dk1"/>
              </a:buClr>
              <a:buSzPts val="2400"/>
              <a:buFont typeface="Arial"/>
              <a:buChar char="•"/>
            </a:pPr>
            <a:r>
              <a:rPr lang="en-GB" sz="2400">
                <a:latin typeface="Arial"/>
                <a:ea typeface="Arial"/>
                <a:cs typeface="Arial"/>
                <a:sym typeface="Arial"/>
              </a:rPr>
              <a:t>Meet on the mentor’s terms</a:t>
            </a:r>
            <a:endParaRPr sz="2400">
              <a:latin typeface="Arial"/>
              <a:ea typeface="Arial"/>
              <a:cs typeface="Arial"/>
              <a:sym typeface="Arial"/>
            </a:endParaRPr>
          </a:p>
          <a:p>
            <a:pPr indent="0" lvl="0" marL="342900" rtl="0" algn="l">
              <a:spcBef>
                <a:spcPts val="480"/>
              </a:spcBef>
              <a:spcAft>
                <a:spcPts val="0"/>
              </a:spcAft>
              <a:buNone/>
            </a:pPr>
            <a:r>
              <a:t/>
            </a:r>
            <a:endParaRPr sz="2400">
              <a:latin typeface="Arial"/>
              <a:ea typeface="Arial"/>
              <a:cs typeface="Arial"/>
              <a:sym typeface="Arial"/>
            </a:endParaRPr>
          </a:p>
          <a:p>
            <a:pPr indent="-342900" lvl="0" marL="342900" rtl="0" algn="l">
              <a:spcBef>
                <a:spcPts val="480"/>
              </a:spcBef>
              <a:spcAft>
                <a:spcPts val="0"/>
              </a:spcAft>
              <a:buSzPts val="2400"/>
              <a:buFont typeface="Arial"/>
              <a:buChar char="•"/>
            </a:pPr>
            <a:r>
              <a:rPr lang="en-GB" sz="2400">
                <a:latin typeface="Arial"/>
                <a:ea typeface="Arial"/>
                <a:cs typeface="Arial"/>
                <a:sym typeface="Arial"/>
              </a:rPr>
              <a:t>PhD Student at iNANO</a:t>
            </a:r>
            <a:endParaRPr sz="2400">
              <a:latin typeface="Arial"/>
              <a:ea typeface="Arial"/>
              <a:cs typeface="Arial"/>
              <a:sym typeface="Arial"/>
            </a:endParaRPr>
          </a:p>
          <a:p>
            <a:pPr indent="0" lvl="0" marL="0" rtl="0" algn="l">
              <a:spcBef>
                <a:spcPts val="480"/>
              </a:spcBef>
              <a:spcAft>
                <a:spcPts val="0"/>
              </a:spcAft>
              <a:buClr>
                <a:schemeClr val="dk1"/>
              </a:buClr>
              <a:buSzPts val="2400"/>
              <a:buFont typeface="Arial"/>
              <a:buNone/>
            </a:pPr>
            <a:r>
              <a:t/>
            </a:r>
            <a:endParaRPr/>
          </a:p>
          <a:p>
            <a:pPr indent="0" lvl="0" marL="0" rtl="0" algn="l">
              <a:spcBef>
                <a:spcPts val="480"/>
              </a:spcBef>
              <a:spcAft>
                <a:spcPts val="0"/>
              </a:spcAft>
              <a:buClr>
                <a:schemeClr val="dk1"/>
              </a:buClr>
              <a:buSzPts val="2400"/>
              <a:buFont typeface="Calibri"/>
              <a:buNone/>
            </a:pPr>
            <a:r>
              <a:t/>
            </a:r>
            <a:endParaRPr sz="2400">
              <a:latin typeface="Arial"/>
              <a:ea typeface="Arial"/>
              <a:cs typeface="Arial"/>
              <a:sym typeface="Arial"/>
            </a:endParaRPr>
          </a:p>
          <a:p>
            <a:pPr indent="0" lvl="0" marL="0" rtl="0" algn="l">
              <a:spcBef>
                <a:spcPts val="480"/>
              </a:spcBef>
              <a:spcAft>
                <a:spcPts val="0"/>
              </a:spcAft>
              <a:buClr>
                <a:schemeClr val="dk1"/>
              </a:buClr>
              <a:buSzPts val="2400"/>
              <a:buFont typeface="Calibri"/>
              <a:buNone/>
            </a:pPr>
            <a:r>
              <a:t/>
            </a:r>
            <a:endParaRPr sz="2400"/>
          </a:p>
        </p:txBody>
      </p:sp>
      <p:pic>
        <p:nvPicPr>
          <p:cNvPr id="81" name="Google Shape;81;p3"/>
          <p:cNvPicPr preferRelativeResize="0"/>
          <p:nvPr/>
        </p:nvPicPr>
        <p:blipFill rotWithShape="1">
          <a:blip r:embed="rId3">
            <a:alphaModFix/>
          </a:blip>
          <a:srcRect b="21763" l="0" r="0" t="0"/>
          <a:stretch/>
        </p:blipFill>
        <p:spPr>
          <a:xfrm>
            <a:off x="5868144" y="1995132"/>
            <a:ext cx="2376322" cy="278874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a:latin typeface="Arial"/>
                <a:ea typeface="Arial"/>
                <a:cs typeface="Arial"/>
                <a:sym typeface="Arial"/>
              </a:rPr>
              <a:t>Who’s in it so far?</a:t>
            </a:r>
            <a:endParaRPr/>
          </a:p>
        </p:txBody>
      </p:sp>
      <p:pic>
        <p:nvPicPr>
          <p:cNvPr descr="http://www.unisense.com/files/nothing.gif" id="88" name="Google Shape;88;p4">
            <a:hlinkClick r:id="rId3"/>
          </p:cNvPr>
          <p:cNvPicPr preferRelativeResize="0"/>
          <p:nvPr/>
        </p:nvPicPr>
        <p:blipFill rotWithShape="1">
          <a:blip r:embed="rId4">
            <a:alphaModFix/>
          </a:blip>
          <a:srcRect b="0" l="0" r="0" t="0"/>
          <a:stretch/>
        </p:blipFill>
        <p:spPr>
          <a:xfrm>
            <a:off x="155575" y="-319088"/>
            <a:ext cx="1524000" cy="676276"/>
          </a:xfrm>
          <a:prstGeom prst="rect">
            <a:avLst/>
          </a:prstGeom>
          <a:noFill/>
          <a:ln>
            <a:noFill/>
          </a:ln>
        </p:spPr>
      </p:pic>
      <p:pic>
        <p:nvPicPr>
          <p:cNvPr descr="http://www.unisense.com/files/nothing.gif" id="89" name="Google Shape;89;p4">
            <a:hlinkClick r:id="rId5"/>
          </p:cNvPr>
          <p:cNvPicPr preferRelativeResize="0"/>
          <p:nvPr/>
        </p:nvPicPr>
        <p:blipFill rotWithShape="1">
          <a:blip r:embed="rId4">
            <a:alphaModFix/>
          </a:blip>
          <a:srcRect b="0" l="0" r="0" t="0"/>
          <a:stretch/>
        </p:blipFill>
        <p:spPr>
          <a:xfrm>
            <a:off x="307975" y="-166688"/>
            <a:ext cx="1524000" cy="676276"/>
          </a:xfrm>
          <a:prstGeom prst="rect">
            <a:avLst/>
          </a:prstGeom>
          <a:noFill/>
          <a:ln>
            <a:noFill/>
          </a:ln>
        </p:spPr>
      </p:pic>
      <p:sp>
        <p:nvSpPr>
          <p:cNvPr id="90" name="Google Shape;90;p4"/>
          <p:cNvSpPr txBox="1"/>
          <p:nvPr/>
        </p:nvSpPr>
        <p:spPr>
          <a:xfrm>
            <a:off x="2302810" y="2680699"/>
            <a:ext cx="4538400" cy="1046700"/>
          </a:xfrm>
          <a:prstGeom prst="rect">
            <a:avLst/>
          </a:prstGeom>
          <a:solidFill>
            <a:schemeClr val="lt1"/>
          </a:solidFill>
          <a:ln cap="flat" cmpd="sng" w="25400">
            <a:solidFill>
              <a:schemeClr val="accent4"/>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3100">
                <a:solidFill>
                  <a:srgbClr val="FF0000"/>
                </a:solidFill>
              </a:rPr>
              <a:t>100+</a:t>
            </a:r>
            <a:r>
              <a:rPr b="1" lang="en-GB" sz="3100">
                <a:solidFill>
                  <a:srgbClr val="FF0000"/>
                </a:solidFill>
                <a:latin typeface="Arial"/>
                <a:ea typeface="Arial"/>
                <a:cs typeface="Arial"/>
                <a:sym typeface="Arial"/>
              </a:rPr>
              <a:t> iNANO</a:t>
            </a:r>
            <a:r>
              <a:rPr b="1" lang="en-GB" sz="3100">
                <a:solidFill>
                  <a:srgbClr val="FF0000"/>
                </a:solidFill>
              </a:rPr>
              <a:t> master students and </a:t>
            </a:r>
            <a:r>
              <a:rPr b="1" lang="en-GB" sz="3100">
                <a:solidFill>
                  <a:srgbClr val="FF0000"/>
                </a:solidFill>
                <a:latin typeface="Arial"/>
                <a:ea typeface="Arial"/>
                <a:cs typeface="Arial"/>
                <a:sym typeface="Arial"/>
              </a:rPr>
              <a:t>PhD</a:t>
            </a:r>
            <a:r>
              <a:rPr b="1" lang="en-GB" sz="3100">
                <a:solidFill>
                  <a:srgbClr val="FF0000"/>
                </a:solidFill>
              </a:rPr>
              <a:t>’s</a:t>
            </a:r>
            <a:r>
              <a:rPr b="1" lang="en-GB" sz="3100">
                <a:solidFill>
                  <a:srgbClr val="FF0000"/>
                </a:solidFill>
                <a:latin typeface="Arial"/>
                <a:ea typeface="Arial"/>
                <a:cs typeface="Arial"/>
                <a:sym typeface="Arial"/>
              </a:rPr>
              <a:t> </a:t>
            </a:r>
            <a:endParaRPr sz="13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0"/>
                                        </p:tgtEl>
                                        <p:attrNameLst>
                                          <p:attrName>style.visibility</p:attrName>
                                        </p:attrNameLst>
                                      </p:cBhvr>
                                      <p:to>
                                        <p:strVal val="visible"/>
                                      </p:to>
                                    </p:set>
                                    <p:animEffect filter="fade" transition="in">
                                      <p:cBhvr>
                                        <p:cTn dur="500"/>
                                        <p:tgtEl>
                                          <p:spTgt spid="9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a:t>Who’s in it so far?</a:t>
            </a:r>
            <a:endParaRPr/>
          </a:p>
        </p:txBody>
      </p:sp>
      <p:pic>
        <p:nvPicPr>
          <p:cNvPr descr="http://www.salss.com/img/logo_topotarget.jpg" id="97" name="Google Shape;97;p5"/>
          <p:cNvPicPr preferRelativeResize="0"/>
          <p:nvPr/>
        </p:nvPicPr>
        <p:blipFill rotWithShape="1">
          <a:blip r:embed="rId3">
            <a:alphaModFix/>
          </a:blip>
          <a:srcRect b="24479" l="8525" r="9723" t="18122"/>
          <a:stretch/>
        </p:blipFill>
        <p:spPr>
          <a:xfrm>
            <a:off x="7020272" y="620688"/>
            <a:ext cx="1710593" cy="899885"/>
          </a:xfrm>
          <a:prstGeom prst="rect">
            <a:avLst/>
          </a:prstGeom>
          <a:noFill/>
          <a:ln>
            <a:noFill/>
          </a:ln>
        </p:spPr>
      </p:pic>
      <p:pic>
        <p:nvPicPr>
          <p:cNvPr descr="http://www.castlepumps.com/images/logos/grundfos.jpg" id="98" name="Google Shape;98;p5"/>
          <p:cNvPicPr preferRelativeResize="0"/>
          <p:nvPr/>
        </p:nvPicPr>
        <p:blipFill rotWithShape="1">
          <a:blip r:embed="rId4">
            <a:alphaModFix/>
          </a:blip>
          <a:srcRect b="0" l="0" r="0" t="0"/>
          <a:stretch/>
        </p:blipFill>
        <p:spPr>
          <a:xfrm>
            <a:off x="6830450" y="4293096"/>
            <a:ext cx="2313550" cy="891992"/>
          </a:xfrm>
          <a:prstGeom prst="rect">
            <a:avLst/>
          </a:prstGeom>
          <a:noFill/>
          <a:ln>
            <a:noFill/>
          </a:ln>
        </p:spPr>
      </p:pic>
      <p:pic>
        <p:nvPicPr>
          <p:cNvPr descr="http://www.keyvive.com/wp-content/userimages/1273776868apis.jpg" id="99" name="Google Shape;99;p5"/>
          <p:cNvPicPr preferRelativeResize="0"/>
          <p:nvPr/>
        </p:nvPicPr>
        <p:blipFill rotWithShape="1">
          <a:blip r:embed="rId5">
            <a:alphaModFix/>
          </a:blip>
          <a:srcRect b="0" l="0" r="0" t="0"/>
          <a:stretch/>
        </p:blipFill>
        <p:spPr>
          <a:xfrm>
            <a:off x="7390252" y="2660892"/>
            <a:ext cx="1763757" cy="1264459"/>
          </a:xfrm>
          <a:prstGeom prst="rect">
            <a:avLst/>
          </a:prstGeom>
          <a:noFill/>
          <a:ln>
            <a:noFill/>
          </a:ln>
        </p:spPr>
      </p:pic>
      <p:pic>
        <p:nvPicPr>
          <p:cNvPr descr="http://simonprahm.files.wordpress.com/2010/07/weekendavisen.jpg" id="100" name="Google Shape;100;p5"/>
          <p:cNvPicPr preferRelativeResize="0"/>
          <p:nvPr/>
        </p:nvPicPr>
        <p:blipFill rotWithShape="1">
          <a:blip r:embed="rId6">
            <a:alphaModFix/>
          </a:blip>
          <a:srcRect b="0" l="0" r="0" t="0"/>
          <a:stretch/>
        </p:blipFill>
        <p:spPr>
          <a:xfrm>
            <a:off x="1403648" y="5517232"/>
            <a:ext cx="3384212" cy="516092"/>
          </a:xfrm>
          <a:prstGeom prst="rect">
            <a:avLst/>
          </a:prstGeom>
          <a:noFill/>
          <a:ln>
            <a:noFill/>
          </a:ln>
        </p:spPr>
      </p:pic>
      <p:pic>
        <p:nvPicPr>
          <p:cNvPr descr="http://www.imd.org/programs/partnership/interactive_program_content/images/galleryImages/vestas.jpg" id="101" name="Google Shape;101;p5"/>
          <p:cNvPicPr preferRelativeResize="0"/>
          <p:nvPr/>
        </p:nvPicPr>
        <p:blipFill rotWithShape="1">
          <a:blip r:embed="rId7">
            <a:alphaModFix/>
          </a:blip>
          <a:srcRect b="33862" l="22778" r="22587" t="32272"/>
          <a:stretch/>
        </p:blipFill>
        <p:spPr>
          <a:xfrm>
            <a:off x="2641473" y="2706829"/>
            <a:ext cx="1917532" cy="552502"/>
          </a:xfrm>
          <a:prstGeom prst="rect">
            <a:avLst/>
          </a:prstGeom>
          <a:noFill/>
          <a:ln>
            <a:noFill/>
          </a:ln>
        </p:spPr>
      </p:pic>
      <p:pic>
        <p:nvPicPr>
          <p:cNvPr descr="http://www.unisense.com/files/nothing.gif" id="102" name="Google Shape;102;p5">
            <a:hlinkClick r:id="rId8"/>
          </p:cNvPr>
          <p:cNvPicPr preferRelativeResize="0"/>
          <p:nvPr/>
        </p:nvPicPr>
        <p:blipFill rotWithShape="1">
          <a:blip r:embed="rId9">
            <a:alphaModFix/>
          </a:blip>
          <a:srcRect b="0" l="0" r="0" t="0"/>
          <a:stretch/>
        </p:blipFill>
        <p:spPr>
          <a:xfrm>
            <a:off x="155575" y="-319088"/>
            <a:ext cx="1524000" cy="676276"/>
          </a:xfrm>
          <a:prstGeom prst="rect">
            <a:avLst/>
          </a:prstGeom>
          <a:noFill/>
          <a:ln>
            <a:noFill/>
          </a:ln>
        </p:spPr>
      </p:pic>
      <p:pic>
        <p:nvPicPr>
          <p:cNvPr descr="http://www.unisense.com/files/nothing.gif" id="103" name="Google Shape;103;p5">
            <a:hlinkClick r:id="rId10"/>
          </p:cNvPr>
          <p:cNvPicPr preferRelativeResize="0"/>
          <p:nvPr/>
        </p:nvPicPr>
        <p:blipFill rotWithShape="1">
          <a:blip r:embed="rId9">
            <a:alphaModFix/>
          </a:blip>
          <a:srcRect b="0" l="0" r="0" t="0"/>
          <a:stretch/>
        </p:blipFill>
        <p:spPr>
          <a:xfrm>
            <a:off x="307975" y="-166688"/>
            <a:ext cx="1524000" cy="676276"/>
          </a:xfrm>
          <a:prstGeom prst="rect">
            <a:avLst/>
          </a:prstGeom>
          <a:noFill/>
          <a:ln>
            <a:noFill/>
          </a:ln>
        </p:spPr>
      </p:pic>
      <p:pic>
        <p:nvPicPr>
          <p:cNvPr descr="http://www.uni-tech-net.com/UserFiles/image/Unisense.JPG" id="104" name="Google Shape;104;p5"/>
          <p:cNvPicPr preferRelativeResize="0"/>
          <p:nvPr/>
        </p:nvPicPr>
        <p:blipFill rotWithShape="1">
          <a:blip r:embed="rId11">
            <a:alphaModFix/>
          </a:blip>
          <a:srcRect b="18138" l="0" r="0" t="7779"/>
          <a:stretch/>
        </p:blipFill>
        <p:spPr>
          <a:xfrm>
            <a:off x="89559" y="4757210"/>
            <a:ext cx="2051804" cy="760022"/>
          </a:xfrm>
          <a:prstGeom prst="rect">
            <a:avLst/>
          </a:prstGeom>
          <a:noFill/>
          <a:ln>
            <a:noFill/>
          </a:ln>
        </p:spPr>
      </p:pic>
      <p:pic>
        <p:nvPicPr>
          <p:cNvPr descr="http://www.ebbs-seville2011.com/multisites/ebbs2011/templates/yoo_nu/images/site/logos/Lundbeck_logo.JPG" id="105" name="Google Shape;105;p5"/>
          <p:cNvPicPr preferRelativeResize="0"/>
          <p:nvPr/>
        </p:nvPicPr>
        <p:blipFill rotWithShape="1">
          <a:blip r:embed="rId12">
            <a:alphaModFix/>
          </a:blip>
          <a:srcRect b="0" l="0" r="0" t="0"/>
          <a:stretch/>
        </p:blipFill>
        <p:spPr>
          <a:xfrm>
            <a:off x="2937671" y="1534696"/>
            <a:ext cx="1958472" cy="914450"/>
          </a:xfrm>
          <a:prstGeom prst="rect">
            <a:avLst/>
          </a:prstGeom>
          <a:noFill/>
          <a:ln>
            <a:noFill/>
          </a:ln>
        </p:spPr>
      </p:pic>
      <p:pic>
        <p:nvPicPr>
          <p:cNvPr descr="birnlogo.gif" id="106" name="Google Shape;106;p5"/>
          <p:cNvPicPr preferRelativeResize="0"/>
          <p:nvPr/>
        </p:nvPicPr>
        <p:blipFill rotWithShape="1">
          <a:blip r:embed="rId13">
            <a:alphaModFix/>
          </a:blip>
          <a:srcRect b="0" l="0" r="0" t="0"/>
          <a:stretch/>
        </p:blipFill>
        <p:spPr>
          <a:xfrm>
            <a:off x="842786" y="3367691"/>
            <a:ext cx="1433028" cy="1433028"/>
          </a:xfrm>
          <a:prstGeom prst="rect">
            <a:avLst/>
          </a:prstGeom>
          <a:noFill/>
          <a:ln>
            <a:noFill/>
          </a:ln>
        </p:spPr>
      </p:pic>
      <p:pic>
        <p:nvPicPr>
          <p:cNvPr descr="SiemensLogo.jpg" id="107" name="Google Shape;107;p5"/>
          <p:cNvPicPr preferRelativeResize="0"/>
          <p:nvPr/>
        </p:nvPicPr>
        <p:blipFill rotWithShape="1">
          <a:blip r:embed="rId14">
            <a:alphaModFix/>
          </a:blip>
          <a:srcRect b="0" l="0" r="0" t="0"/>
          <a:stretch/>
        </p:blipFill>
        <p:spPr>
          <a:xfrm>
            <a:off x="5148064" y="1628800"/>
            <a:ext cx="2464308" cy="574548"/>
          </a:xfrm>
          <a:prstGeom prst="rect">
            <a:avLst/>
          </a:prstGeom>
          <a:noFill/>
          <a:ln>
            <a:noFill/>
          </a:ln>
        </p:spPr>
      </p:pic>
      <p:pic>
        <p:nvPicPr>
          <p:cNvPr descr="Billedresultat for arla foods ingredients" id="108" name="Google Shape;108;p5"/>
          <p:cNvPicPr preferRelativeResize="0"/>
          <p:nvPr/>
        </p:nvPicPr>
        <p:blipFill rotWithShape="1">
          <a:blip r:embed="rId15">
            <a:alphaModFix/>
          </a:blip>
          <a:srcRect b="0" l="0" r="0" t="0"/>
          <a:stretch/>
        </p:blipFill>
        <p:spPr>
          <a:xfrm>
            <a:off x="345957" y="1534696"/>
            <a:ext cx="1634448" cy="1634448"/>
          </a:xfrm>
          <a:prstGeom prst="rect">
            <a:avLst/>
          </a:prstGeom>
          <a:noFill/>
          <a:ln>
            <a:noFill/>
          </a:ln>
        </p:spPr>
      </p:pic>
      <p:pic>
        <p:nvPicPr>
          <p:cNvPr id="109" name="Google Shape;109;p5"/>
          <p:cNvPicPr preferRelativeResize="0"/>
          <p:nvPr/>
        </p:nvPicPr>
        <p:blipFill rotWithShape="1">
          <a:blip r:embed="rId16">
            <a:alphaModFix/>
          </a:blip>
          <a:srcRect b="7827" l="0" r="0" t="7408"/>
          <a:stretch/>
        </p:blipFill>
        <p:spPr>
          <a:xfrm>
            <a:off x="3116416" y="3517001"/>
            <a:ext cx="3028950" cy="1283717"/>
          </a:xfrm>
          <a:prstGeom prst="rect">
            <a:avLst/>
          </a:prstGeom>
          <a:noFill/>
          <a:ln>
            <a:noFill/>
          </a:ln>
        </p:spPr>
      </p:pic>
      <p:pic>
        <p:nvPicPr>
          <p:cNvPr descr="Billedresultat for dansk teknologisk instituts" id="110" name="Google Shape;110;p5"/>
          <p:cNvPicPr preferRelativeResize="0"/>
          <p:nvPr/>
        </p:nvPicPr>
        <p:blipFill rotWithShape="1">
          <a:blip r:embed="rId17">
            <a:alphaModFix/>
          </a:blip>
          <a:srcRect b="24910" l="0" r="0" t="31300"/>
          <a:stretch/>
        </p:blipFill>
        <p:spPr>
          <a:xfrm>
            <a:off x="5486333" y="5493028"/>
            <a:ext cx="2688233" cy="533390"/>
          </a:xfrm>
          <a:prstGeom prst="rect">
            <a:avLst/>
          </a:prstGeom>
          <a:noFill/>
          <a:ln>
            <a:noFill/>
          </a:ln>
        </p:spPr>
      </p:pic>
      <p:pic>
        <p:nvPicPr>
          <p:cNvPr id="111" name="Google Shape;111;p5"/>
          <p:cNvPicPr preferRelativeResize="0"/>
          <p:nvPr/>
        </p:nvPicPr>
        <p:blipFill rotWithShape="1">
          <a:blip r:embed="rId18">
            <a:alphaModFix/>
          </a:blip>
          <a:srcRect b="12758" l="0" r="0" t="17992"/>
          <a:stretch/>
        </p:blipFill>
        <p:spPr>
          <a:xfrm>
            <a:off x="5220072" y="2621478"/>
            <a:ext cx="1888507" cy="723174"/>
          </a:xfrm>
          <a:prstGeom prst="rect">
            <a:avLst/>
          </a:prstGeom>
          <a:noFill/>
          <a:ln>
            <a:noFill/>
          </a:ln>
        </p:spPr>
      </p:pic>
      <p:pic>
        <p:nvPicPr>
          <p:cNvPr id="112" name="Google Shape;112;p5"/>
          <p:cNvPicPr preferRelativeResize="0"/>
          <p:nvPr/>
        </p:nvPicPr>
        <p:blipFill rotWithShape="1">
          <a:blip r:embed="rId19">
            <a:alphaModFix/>
          </a:blip>
          <a:srcRect b="0" l="0" r="0" t="0"/>
          <a:stretch/>
        </p:blipFill>
        <p:spPr>
          <a:xfrm>
            <a:off x="7811881" y="1520573"/>
            <a:ext cx="1000300" cy="1001956"/>
          </a:xfrm>
          <a:prstGeom prst="rect">
            <a:avLst/>
          </a:prstGeom>
          <a:noFill/>
          <a:ln>
            <a:noFill/>
          </a:ln>
        </p:spPr>
      </p:pic>
      <p:pic>
        <p:nvPicPr>
          <p:cNvPr id="113" name="Google Shape;113;p5"/>
          <p:cNvPicPr preferRelativeResize="0"/>
          <p:nvPr/>
        </p:nvPicPr>
        <p:blipFill rotWithShape="1">
          <a:blip r:embed="rId20">
            <a:alphaModFix/>
          </a:blip>
          <a:srcRect b="0" l="0" r="0" t="0"/>
          <a:stretch/>
        </p:blipFill>
        <p:spPr>
          <a:xfrm>
            <a:off x="1980405" y="1041089"/>
            <a:ext cx="2112268" cy="704089"/>
          </a:xfrm>
          <a:prstGeom prst="rect">
            <a:avLst/>
          </a:prstGeom>
          <a:noFill/>
          <a:ln>
            <a:noFill/>
          </a:ln>
        </p:spPr>
      </p:pic>
      <p:pic>
        <p:nvPicPr>
          <p:cNvPr descr="Billedresultat for haldor topsøe logo" id="114" name="Google Shape;114;p5"/>
          <p:cNvPicPr preferRelativeResize="0"/>
          <p:nvPr/>
        </p:nvPicPr>
        <p:blipFill rotWithShape="1">
          <a:blip r:embed="rId21">
            <a:alphaModFix/>
          </a:blip>
          <a:srcRect b="0" l="0" r="0" t="0"/>
          <a:stretch/>
        </p:blipFill>
        <p:spPr>
          <a:xfrm>
            <a:off x="116631" y="789534"/>
            <a:ext cx="2551610" cy="239213"/>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19" name="Shape 119"/>
        <p:cNvGrpSpPr/>
        <p:nvPr/>
      </p:nvGrpSpPr>
      <p:grpSpPr>
        <a:xfrm>
          <a:off x="0" y="0"/>
          <a:ext cx="0" cy="0"/>
          <a:chOff x="0" y="0"/>
          <a:chExt cx="0" cy="0"/>
        </a:xfrm>
      </p:grpSpPr>
      <p:sp>
        <p:nvSpPr>
          <p:cNvPr id="120" name="Google Shape;120;p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a:latin typeface="Arial"/>
                <a:ea typeface="Arial"/>
                <a:cs typeface="Arial"/>
                <a:sym typeface="Arial"/>
              </a:rPr>
              <a:t>Previous opinions</a:t>
            </a:r>
            <a:endParaRPr/>
          </a:p>
        </p:txBody>
      </p:sp>
      <p:sp>
        <p:nvSpPr>
          <p:cNvPr id="121" name="Google Shape;121;p6"/>
          <p:cNvSpPr/>
          <p:nvPr/>
        </p:nvSpPr>
        <p:spPr>
          <a:xfrm>
            <a:off x="3131840" y="4792703"/>
            <a:ext cx="4572000" cy="101566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2000">
                <a:solidFill>
                  <a:srgbClr val="0C1C1D"/>
                </a:solidFill>
                <a:latin typeface="Arial"/>
                <a:ea typeface="Arial"/>
                <a:cs typeface="Arial"/>
                <a:sym typeface="Arial"/>
              </a:rPr>
              <a:t>“It was great to talk to someone already working in the industry about the issues of changing from academia to industry.”</a:t>
            </a:r>
            <a:endParaRPr/>
          </a:p>
        </p:txBody>
      </p:sp>
      <p:sp>
        <p:nvSpPr>
          <p:cNvPr id="122" name="Google Shape;122;p6"/>
          <p:cNvSpPr/>
          <p:nvPr/>
        </p:nvSpPr>
        <p:spPr>
          <a:xfrm>
            <a:off x="4139952" y="4037002"/>
            <a:ext cx="4483856"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2000">
                <a:solidFill>
                  <a:srgbClr val="0C1C1D"/>
                </a:solidFill>
                <a:latin typeface="Arial"/>
                <a:ea typeface="Arial"/>
                <a:cs typeface="Arial"/>
                <a:sym typeface="Arial"/>
              </a:rPr>
              <a:t>”The insights about career development”</a:t>
            </a:r>
            <a:endParaRPr sz="2000">
              <a:solidFill>
                <a:srgbClr val="0C1C1D"/>
              </a:solidFill>
              <a:latin typeface="Arial"/>
              <a:ea typeface="Arial"/>
              <a:cs typeface="Arial"/>
              <a:sym typeface="Arial"/>
            </a:endParaRPr>
          </a:p>
        </p:txBody>
      </p:sp>
      <p:sp>
        <p:nvSpPr>
          <p:cNvPr id="123" name="Google Shape;123;p6"/>
          <p:cNvSpPr/>
          <p:nvPr/>
        </p:nvSpPr>
        <p:spPr>
          <a:xfrm>
            <a:off x="657625" y="4397042"/>
            <a:ext cx="1682127"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2000">
                <a:solidFill>
                  <a:srgbClr val="0C1C1D"/>
                </a:solidFill>
                <a:latin typeface="Arial"/>
                <a:ea typeface="Arial"/>
                <a:cs typeface="Arial"/>
                <a:sym typeface="Arial"/>
              </a:rPr>
              <a:t>”Networking”</a:t>
            </a:r>
            <a:endParaRPr sz="1800">
              <a:solidFill>
                <a:srgbClr val="0C1C1D"/>
              </a:solidFill>
              <a:latin typeface="Arial"/>
              <a:ea typeface="Arial"/>
              <a:cs typeface="Arial"/>
              <a:sym typeface="Arial"/>
            </a:endParaRPr>
          </a:p>
        </p:txBody>
      </p:sp>
      <p:graphicFrame>
        <p:nvGraphicFramePr>
          <p:cNvPr id="124" name="Google Shape;124;p6"/>
          <p:cNvGraphicFramePr/>
          <p:nvPr/>
        </p:nvGraphicFramePr>
        <p:xfrm>
          <a:off x="2447855" y="1420925"/>
          <a:ext cx="3600400" cy="2487047"/>
        </p:xfrm>
        <a:graphic>
          <a:graphicData uri="http://schemas.openxmlformats.org/drawingml/2006/chart">
            <c:chart r:id="rId3"/>
          </a:graphicData>
        </a:graphic>
      </p:graphicFrame>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2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2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a:latin typeface="Arial"/>
                <a:ea typeface="Arial"/>
                <a:cs typeface="Arial"/>
                <a:sym typeface="Arial"/>
              </a:rPr>
              <a:t>Application deadline</a:t>
            </a:r>
            <a:endParaRPr/>
          </a:p>
        </p:txBody>
      </p:sp>
      <p:sp>
        <p:nvSpPr>
          <p:cNvPr id="131" name="Google Shape;131;p7"/>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p>
            <a:pPr indent="0" lvl="0" marL="0" rtl="0" algn="just">
              <a:spcBef>
                <a:spcPts val="0"/>
              </a:spcBef>
              <a:spcAft>
                <a:spcPts val="0"/>
              </a:spcAft>
              <a:buClr>
                <a:schemeClr val="dk1"/>
              </a:buClr>
              <a:buSzPts val="6000"/>
              <a:buFont typeface="Calibri"/>
              <a:buNone/>
            </a:pPr>
            <a:r>
              <a:t/>
            </a:r>
            <a:endParaRPr sz="6000">
              <a:latin typeface="Arial"/>
              <a:ea typeface="Arial"/>
              <a:cs typeface="Arial"/>
              <a:sym typeface="Arial"/>
            </a:endParaRPr>
          </a:p>
          <a:p>
            <a:pPr indent="0" lvl="0" marL="0" rtl="0" algn="ctr">
              <a:spcBef>
                <a:spcPts val="1200"/>
              </a:spcBef>
              <a:spcAft>
                <a:spcPts val="0"/>
              </a:spcAft>
              <a:buClr>
                <a:schemeClr val="dk1"/>
              </a:buClr>
              <a:buSzPts val="6000"/>
              <a:buFont typeface="Arial"/>
              <a:buNone/>
            </a:pPr>
            <a:r>
              <a:rPr lang="en-GB" sz="6000">
                <a:latin typeface="Arial"/>
                <a:ea typeface="Arial"/>
                <a:cs typeface="Arial"/>
                <a:sym typeface="Arial"/>
              </a:rPr>
              <a:t>11</a:t>
            </a:r>
            <a:r>
              <a:rPr baseline="30000" lang="en-GB" sz="6000">
                <a:latin typeface="Arial"/>
                <a:ea typeface="Arial"/>
                <a:cs typeface="Arial"/>
                <a:sym typeface="Arial"/>
              </a:rPr>
              <a:t>th</a:t>
            </a:r>
            <a:r>
              <a:rPr lang="en-GB" sz="6000">
                <a:latin typeface="Arial"/>
                <a:ea typeface="Arial"/>
                <a:cs typeface="Arial"/>
                <a:sym typeface="Arial"/>
              </a:rPr>
              <a:t> of November, 2024</a:t>
            </a:r>
            <a:endParaRPr sz="6000">
              <a:latin typeface="Arial"/>
              <a:ea typeface="Arial"/>
              <a:cs typeface="Arial"/>
              <a:sym typeface="Arial"/>
            </a:endParaRPr>
          </a:p>
        </p:txBody>
      </p:sp>
      <p:sp>
        <p:nvSpPr>
          <p:cNvPr id="132" name="Google Shape;132;p7"/>
          <p:cNvSpPr txBox="1"/>
          <p:nvPr/>
        </p:nvSpPr>
        <p:spPr>
          <a:xfrm>
            <a:off x="492150" y="4659253"/>
            <a:ext cx="8229600" cy="45261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6000"/>
              <a:buFont typeface="Calibri"/>
              <a:buNone/>
            </a:pPr>
            <a:r>
              <a:t/>
            </a:r>
            <a:endParaRPr sz="6000">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a:latin typeface="Arial"/>
                <a:ea typeface="Arial"/>
                <a:cs typeface="Arial"/>
                <a:sym typeface="Arial"/>
              </a:rPr>
              <a:t>Where do I go?</a:t>
            </a:r>
            <a:endParaRPr/>
          </a:p>
        </p:txBody>
      </p:sp>
      <p:pic>
        <p:nvPicPr>
          <p:cNvPr id="139" name="Google Shape;139;p8"/>
          <p:cNvPicPr preferRelativeResize="0"/>
          <p:nvPr/>
        </p:nvPicPr>
        <p:blipFill rotWithShape="1">
          <a:blip r:embed="rId3">
            <a:alphaModFix/>
          </a:blip>
          <a:srcRect b="0" l="0" r="0" t="0"/>
          <a:stretch/>
        </p:blipFill>
        <p:spPr>
          <a:xfrm>
            <a:off x="93773" y="1268760"/>
            <a:ext cx="8956453" cy="4849273"/>
          </a:xfrm>
          <a:prstGeom prst="rect">
            <a:avLst/>
          </a:prstGeom>
          <a:noFill/>
          <a:ln>
            <a:noFill/>
          </a:ln>
        </p:spPr>
      </p:pic>
      <p:sp>
        <p:nvSpPr>
          <p:cNvPr id="140" name="Google Shape;140;p8"/>
          <p:cNvSpPr/>
          <p:nvPr/>
        </p:nvSpPr>
        <p:spPr>
          <a:xfrm>
            <a:off x="1241571" y="1963024"/>
            <a:ext cx="3042397" cy="241840"/>
          </a:xfrm>
          <a:prstGeom prst="rect">
            <a:avLst/>
          </a:prstGeom>
          <a:noFill/>
          <a:ln cap="flat" cmpd="sng" w="254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Arial"/>
              <a:ea typeface="Arial"/>
              <a:cs typeface="Arial"/>
              <a:sym typeface="Arial"/>
            </a:endParaRPr>
          </a:p>
        </p:txBody>
      </p:sp>
      <p:sp>
        <p:nvSpPr>
          <p:cNvPr id="141" name="Google Shape;141;p8"/>
          <p:cNvSpPr/>
          <p:nvPr/>
        </p:nvSpPr>
        <p:spPr>
          <a:xfrm>
            <a:off x="1342800" y="4212000"/>
            <a:ext cx="648072" cy="144016"/>
          </a:xfrm>
          <a:prstGeom prst="rect">
            <a:avLst/>
          </a:prstGeom>
          <a:noFill/>
          <a:ln cap="flat" cmpd="sng" w="2222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Arial"/>
              <a:ea typeface="Arial"/>
              <a:cs typeface="Arial"/>
              <a:sym typeface="Arial"/>
            </a:endParaRPr>
          </a:p>
        </p:txBody>
      </p:sp>
      <p:sp>
        <p:nvSpPr>
          <p:cNvPr id="142" name="Google Shape;142;p8"/>
          <p:cNvSpPr/>
          <p:nvPr/>
        </p:nvSpPr>
        <p:spPr>
          <a:xfrm>
            <a:off x="1509736" y="4834800"/>
            <a:ext cx="974032" cy="144016"/>
          </a:xfrm>
          <a:prstGeom prst="rect">
            <a:avLst/>
          </a:prstGeom>
          <a:noFill/>
          <a:ln cap="flat" cmpd="sng" w="2222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a:latin typeface="Arial"/>
                <a:ea typeface="Arial"/>
                <a:cs typeface="Arial"/>
                <a:sym typeface="Arial"/>
              </a:rPr>
              <a:t>Other ways to find it</a:t>
            </a:r>
            <a:endParaRPr/>
          </a:p>
        </p:txBody>
      </p:sp>
      <p:pic>
        <p:nvPicPr>
          <p:cNvPr id="149" name="Google Shape;149;p9"/>
          <p:cNvPicPr preferRelativeResize="0"/>
          <p:nvPr/>
        </p:nvPicPr>
        <p:blipFill rotWithShape="1">
          <a:blip r:embed="rId3">
            <a:alphaModFix/>
          </a:blip>
          <a:srcRect b="0" l="0" r="0" t="0"/>
          <a:stretch/>
        </p:blipFill>
        <p:spPr>
          <a:xfrm>
            <a:off x="93773" y="1268760"/>
            <a:ext cx="8956453" cy="4849273"/>
          </a:xfrm>
          <a:prstGeom prst="rect">
            <a:avLst/>
          </a:prstGeom>
          <a:noFill/>
          <a:ln>
            <a:noFill/>
          </a:ln>
        </p:spPr>
      </p:pic>
      <p:sp>
        <p:nvSpPr>
          <p:cNvPr id="150" name="Google Shape;150;p9"/>
          <p:cNvSpPr/>
          <p:nvPr/>
        </p:nvSpPr>
        <p:spPr>
          <a:xfrm>
            <a:off x="971600" y="2564904"/>
            <a:ext cx="1296144" cy="216024"/>
          </a:xfrm>
          <a:prstGeom prst="rect">
            <a:avLst/>
          </a:prstGeom>
          <a:noFill/>
          <a:ln cap="flat" cmpd="sng" w="254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Arial"/>
              <a:ea typeface="Arial"/>
              <a:cs typeface="Arial"/>
              <a:sym typeface="Arial"/>
            </a:endParaRPr>
          </a:p>
        </p:txBody>
      </p:sp>
      <p:sp>
        <p:nvSpPr>
          <p:cNvPr id="151" name="Google Shape;151;p9"/>
          <p:cNvSpPr/>
          <p:nvPr/>
        </p:nvSpPr>
        <p:spPr>
          <a:xfrm>
            <a:off x="971600" y="1700808"/>
            <a:ext cx="576064" cy="216024"/>
          </a:xfrm>
          <a:prstGeom prst="rect">
            <a:avLst/>
          </a:prstGeom>
          <a:noFill/>
          <a:ln cap="flat" cmpd="sng" w="254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inano_01">
  <a:themeElements>
    <a:clrScheme name="Slide_Master_iNANO_FINAL-2 13">
      <a:dk1>
        <a:srgbClr val="003D85"/>
      </a:dk1>
      <a:lt1>
        <a:srgbClr val="FFFFFF"/>
      </a:lt1>
      <a:dk2>
        <a:srgbClr val="003D85"/>
      </a:dk2>
      <a:lt2>
        <a:srgbClr val="808080"/>
      </a:lt2>
      <a:accent1>
        <a:srgbClr val="BBE0E3"/>
      </a:accent1>
      <a:accent2>
        <a:srgbClr val="333399"/>
      </a:accent2>
      <a:accent3>
        <a:srgbClr val="FFFFFF"/>
      </a:accent3>
      <a:accent4>
        <a:srgbClr val="003371"/>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2011-10-05T18:40:45Z</dcterms:created>
  <dc:creator>Thomas Nørregaard Jensen</dc:creator>
</cp:coreProperties>
</file>